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72" r:id="rId5"/>
    <p:sldId id="273" r:id="rId6"/>
    <p:sldId id="269" r:id="rId7"/>
    <p:sldId id="271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77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23.10.2023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69F16-36FA-FD17-4234-E881FED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embedding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46FF-E152-DEC6-72E2-6DD2A297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360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01EB4-E756-72F0-9776-CA7B9F0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B8D77-C2D2-E845-9D9B-ED283854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2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371-E551-FEA1-3410-060E034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 err="1"/>
              <a:t>Reducing</a:t>
            </a:r>
            <a:r>
              <a:rPr lang="de-DE" dirty="0"/>
              <a:t> number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(?)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2745B-150A-A597-89EA-3DE0CA74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83" y="1839375"/>
            <a:ext cx="63153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C456B-6209-2395-A2A5-4BDBAE104F08}"/>
              </a:ext>
            </a:extLst>
          </p:cNvPr>
          <p:cNvSpPr txBox="1"/>
          <p:nvPr/>
        </p:nvSpPr>
        <p:spPr>
          <a:xfrm>
            <a:off x="838200" y="1930210"/>
            <a:ext cx="3781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TF-IDF (Term Frequency-Inverse Document Frequency)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gensim.models import Word2Vec</a:t>
            </a:r>
            <a:endParaRPr lang="de-A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-&gt; K-means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98DCD-1737-EDBE-C270-E6D5A7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Removing</a:t>
            </a:r>
            <a:r>
              <a:rPr lang="de-DE" dirty="0"/>
              <a:t> Movies  </a:t>
            </a:r>
            <a:r>
              <a:rPr lang="de-DE" dirty="0" err="1"/>
              <a:t>with</a:t>
            </a:r>
            <a:r>
              <a:rPr lang="de-DE" dirty="0"/>
              <a:t> minor </a:t>
            </a:r>
            <a:r>
              <a:rPr lang="de-DE" dirty="0" err="1"/>
              <a:t>genres</a:t>
            </a:r>
            <a:r>
              <a:rPr lang="de-DE" dirty="0"/>
              <a:t> (?)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5C716-4FA6-D25D-5992-615F5C4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363 </a:t>
            </a:r>
            <a:r>
              <a:rPr lang="de-DE" dirty="0" err="1"/>
              <a:t>genres</a:t>
            </a:r>
            <a:r>
              <a:rPr lang="de-DE" dirty="0"/>
              <a:t> in original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to 56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DE" dirty="0"/>
              <a:t>4917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(16.2%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4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DF4F-8840-DCB9-9C38-3F1673D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Balancing</a:t>
            </a:r>
            <a:r>
              <a:rPr lang="de-DE" dirty="0"/>
              <a:t> (?)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373D0-1008-96FC-7BC6-6727F94C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77093-7083-907D-916D-11E25298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Performance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EE58E-868D-6E36-3816-90BF8562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6777"/>
            <a:ext cx="5157787" cy="422845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853A6-9499-6438-E001-CB82C60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6777"/>
            <a:ext cx="5183188" cy="422845"/>
          </a:xfrm>
        </p:spPr>
        <p:txBody>
          <a:bodyPr/>
          <a:lstStyle/>
          <a:p>
            <a:r>
              <a:rPr lang="de-DE" dirty="0"/>
              <a:t>After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772B4B9-0331-EFE6-7DDD-DC04637F5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363" y="2059622"/>
            <a:ext cx="3534927" cy="454117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12255A0-8102-F1B8-8614-0DCA90320437}"/>
              </a:ext>
            </a:extLst>
          </p:cNvPr>
          <p:cNvGrpSpPr/>
          <p:nvPr/>
        </p:nvGrpSpPr>
        <p:grpSpPr>
          <a:xfrm>
            <a:off x="1207363" y="6132441"/>
            <a:ext cx="3534927" cy="715620"/>
            <a:chOff x="1207363" y="6132441"/>
            <a:chExt cx="3534927" cy="715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B1AEDC4-55BA-0D2A-142F-676AD83EF57D}"/>
                </a:ext>
              </a:extLst>
            </p:cNvPr>
            <p:cNvSpPr/>
            <p:nvPr/>
          </p:nvSpPr>
          <p:spPr>
            <a:xfrm>
              <a:off x="1207363" y="6380922"/>
              <a:ext cx="3534927" cy="4671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997CE53-BFA8-54C3-9053-BD734792C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087" y="6132441"/>
              <a:ext cx="3450203" cy="70293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0415EE7-EBCC-17C7-5000-646F5897DE44}"/>
              </a:ext>
            </a:extLst>
          </p:cNvPr>
          <p:cNvGrpSpPr/>
          <p:nvPr/>
        </p:nvGrpSpPr>
        <p:grpSpPr>
          <a:xfrm>
            <a:off x="6448015" y="2059622"/>
            <a:ext cx="3534927" cy="4730329"/>
            <a:chOff x="6448015" y="2059622"/>
            <a:chExt cx="3534927" cy="473032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27EC226-EBC6-2C1D-ED9E-F2DDF20B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015" y="2059622"/>
              <a:ext cx="3534927" cy="45254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8212E030-0A66-38A4-FEF1-775DF821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104" y="6128716"/>
              <a:ext cx="3450203" cy="66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10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C09C-57A0-BD87-5CF5-4A57951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</a:t>
            </a:r>
            <a:r>
              <a:rPr lang="de-DE" dirty="0" err="1"/>
              <a:t>Predictions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6E4-1C27-F450-4EFC-984DB044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87"/>
            <a:ext cx="7610061" cy="3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718A3-80E2-A263-06B0-0CAA667E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1EC7B-AB9B-5BE0-D1FF-01024718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58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9DC-363B-8955-C606-7C361DD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17D75-86F1-87EE-87AD-70760304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</vt:lpstr>
      <vt:lpstr>Movie Descriptions</vt:lpstr>
      <vt:lpstr>Research question</vt:lpstr>
      <vt:lpstr>Additional Data Cleaning –  Reducing number of Categories (?)</vt:lpstr>
      <vt:lpstr>Additional Data Cleaning – Removing Movies  with minor genres (?)</vt:lpstr>
      <vt:lpstr>Additional Data Cleaning – Balancing (?)</vt:lpstr>
      <vt:lpstr>Multi-Label Logistic Regression Model - Performance</vt:lpstr>
      <vt:lpstr>Multi-Label Logistic Regression Model - Predictions</vt:lpstr>
      <vt:lpstr>Support Vector Machines</vt:lpstr>
      <vt:lpstr>Naive Bayes</vt:lpstr>
      <vt:lpstr>Transformer model embedding</vt:lpstr>
      <vt:lpstr>Transformer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Anna-Christina Zechmeister</cp:lastModifiedBy>
  <cp:revision>24</cp:revision>
  <dcterms:created xsi:type="dcterms:W3CDTF">2019-03-28T08:56:36Z</dcterms:created>
  <dcterms:modified xsi:type="dcterms:W3CDTF">2023-10-23T06:19:41Z</dcterms:modified>
</cp:coreProperties>
</file>