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chachinger" userId="9e6b024c9cb94357" providerId="LiveId" clId="{37A43013-2627-4AED-BCFA-3AFD23F8A6E3}"/>
    <pc:docChg chg="undo custSel addSld modSld">
      <pc:chgData name="Gabriel Schachinger" userId="9e6b024c9cb94357" providerId="LiveId" clId="{37A43013-2627-4AED-BCFA-3AFD23F8A6E3}" dt="2023-10-12T11:59:54.351" v="233" actId="1076"/>
      <pc:docMkLst>
        <pc:docMk/>
      </pc:docMkLst>
      <pc:sldChg chg="addSp delSp modSp new mod">
        <pc:chgData name="Gabriel Schachinger" userId="9e6b024c9cb94357" providerId="LiveId" clId="{37A43013-2627-4AED-BCFA-3AFD23F8A6E3}" dt="2023-10-12T11:59:54.351" v="233" actId="1076"/>
        <pc:sldMkLst>
          <pc:docMk/>
          <pc:sldMk cId="3959319687" sldId="260"/>
        </pc:sldMkLst>
        <pc:spChg chg="mod">
          <ac:chgData name="Gabriel Schachinger" userId="9e6b024c9cb94357" providerId="LiveId" clId="{37A43013-2627-4AED-BCFA-3AFD23F8A6E3}" dt="2023-10-12T11:34:47.284" v="3" actId="108"/>
          <ac:spMkLst>
            <pc:docMk/>
            <pc:sldMk cId="3959319687" sldId="260"/>
            <ac:spMk id="2" creationId="{3DC2D3CF-4139-A2BC-1857-9C9BA188880D}"/>
          </ac:spMkLst>
        </pc:spChg>
        <pc:spChg chg="mod">
          <ac:chgData name="Gabriel Schachinger" userId="9e6b024c9cb94357" providerId="LiveId" clId="{37A43013-2627-4AED-BCFA-3AFD23F8A6E3}" dt="2023-10-12T11:59:54.351" v="233" actId="1076"/>
          <ac:spMkLst>
            <pc:docMk/>
            <pc:sldMk cId="3959319687" sldId="260"/>
            <ac:spMk id="3" creationId="{C924F350-E139-629A-05D0-FA832A927260}"/>
          </ac:spMkLst>
        </pc:spChg>
        <pc:spChg chg="add del">
          <ac:chgData name="Gabriel Schachinger" userId="9e6b024c9cb94357" providerId="LiveId" clId="{37A43013-2627-4AED-BCFA-3AFD23F8A6E3}" dt="2023-10-12T11:49:13.470" v="190" actId="11529"/>
          <ac:spMkLst>
            <pc:docMk/>
            <pc:sldMk cId="3959319687" sldId="260"/>
            <ac:spMk id="4" creationId="{ACEFBA3A-942D-4FF1-5051-C34218A914FA}"/>
          </ac:spMkLst>
        </pc:spChg>
        <pc:picChg chg="add mod">
          <ac:chgData name="Gabriel Schachinger" userId="9e6b024c9cb94357" providerId="LiveId" clId="{37A43013-2627-4AED-BCFA-3AFD23F8A6E3}" dt="2023-10-12T11:59:54.351" v="233" actId="1076"/>
          <ac:picMkLst>
            <pc:docMk/>
            <pc:sldMk cId="3959319687" sldId="260"/>
            <ac:picMk id="6" creationId="{4902B941-9290-1815-E73A-774579D7AABC}"/>
          </ac:picMkLst>
        </pc:picChg>
        <pc:picChg chg="add mod">
          <ac:chgData name="Gabriel Schachinger" userId="9e6b024c9cb94357" providerId="LiveId" clId="{37A43013-2627-4AED-BCFA-3AFD23F8A6E3}" dt="2023-10-12T11:59:54.351" v="233" actId="1076"/>
          <ac:picMkLst>
            <pc:docMk/>
            <pc:sldMk cId="3959319687" sldId="260"/>
            <ac:picMk id="8" creationId="{31D68AD7-CC31-7C41-9C94-E3C4361B2064}"/>
          </ac:picMkLst>
        </pc:picChg>
      </pc:sldChg>
      <pc:sldChg chg="addSp delSp modSp new mod">
        <pc:chgData name="Gabriel Schachinger" userId="9e6b024c9cb94357" providerId="LiveId" clId="{37A43013-2627-4AED-BCFA-3AFD23F8A6E3}" dt="2023-10-12T11:57:02.586" v="232" actId="1076"/>
        <pc:sldMkLst>
          <pc:docMk/>
          <pc:sldMk cId="47046653" sldId="261"/>
        </pc:sldMkLst>
        <pc:spChg chg="del">
          <ac:chgData name="Gabriel Schachinger" userId="9e6b024c9cb94357" providerId="LiveId" clId="{37A43013-2627-4AED-BCFA-3AFD23F8A6E3}" dt="2023-10-12T11:55:17.021" v="220" actId="478"/>
          <ac:spMkLst>
            <pc:docMk/>
            <pc:sldMk cId="47046653" sldId="261"/>
            <ac:spMk id="2" creationId="{967828E4-A324-A037-BA88-8994D214E08E}"/>
          </ac:spMkLst>
        </pc:spChg>
        <pc:spChg chg="del">
          <ac:chgData name="Gabriel Schachinger" userId="9e6b024c9cb94357" providerId="LiveId" clId="{37A43013-2627-4AED-BCFA-3AFD23F8A6E3}" dt="2023-10-12T11:55:20.045" v="221" actId="478"/>
          <ac:spMkLst>
            <pc:docMk/>
            <pc:sldMk cId="47046653" sldId="261"/>
            <ac:spMk id="3" creationId="{52409A4F-1B7F-3D8C-C5BE-E3ED2C3EF319}"/>
          </ac:spMkLst>
        </pc:spChg>
        <pc:picChg chg="add mod">
          <ac:chgData name="Gabriel Schachinger" userId="9e6b024c9cb94357" providerId="LiveId" clId="{37A43013-2627-4AED-BCFA-3AFD23F8A6E3}" dt="2023-10-12T11:57:02.586" v="232" actId="1076"/>
          <ac:picMkLst>
            <pc:docMk/>
            <pc:sldMk cId="47046653" sldId="261"/>
            <ac:picMk id="5" creationId="{B860DE1B-3F8D-3F53-7B85-41DEE8F5CB4C}"/>
          </ac:picMkLst>
        </pc:picChg>
        <pc:picChg chg="add del mod">
          <ac:chgData name="Gabriel Schachinger" userId="9e6b024c9cb94357" providerId="LiveId" clId="{37A43013-2627-4AED-BCFA-3AFD23F8A6E3}" dt="2023-10-12T11:56:56.085" v="229" actId="478"/>
          <ac:picMkLst>
            <pc:docMk/>
            <pc:sldMk cId="47046653" sldId="261"/>
            <ac:picMk id="7" creationId="{7613BA09-A828-4A9C-DDFF-3A28DB84BF1F}"/>
          </ac:picMkLst>
        </pc:picChg>
        <pc:picChg chg="add mod">
          <ac:chgData name="Gabriel Schachinger" userId="9e6b024c9cb94357" providerId="LiveId" clId="{37A43013-2627-4AED-BCFA-3AFD23F8A6E3}" dt="2023-10-12T11:56:59.990" v="231" actId="1076"/>
          <ac:picMkLst>
            <pc:docMk/>
            <pc:sldMk cId="47046653" sldId="261"/>
            <ac:picMk id="9" creationId="{3F7C9D30-C000-A774-01B3-C57B70F6F5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CMU Movie Summary Corpus</a:t>
            </a:r>
            <a:r>
              <a:rPr lang="en-GB" baseline="30000" dirty="0"/>
              <a:t>1</a:t>
            </a:r>
            <a:r>
              <a:rPr lang="en-GB" dirty="0"/>
              <a:t>:</a:t>
            </a:r>
          </a:p>
          <a:p>
            <a:r>
              <a:rPr lang="en-GB" dirty="0"/>
              <a:t>42306 plot summaries from Wikipedia</a:t>
            </a:r>
          </a:p>
          <a:p>
            <a:r>
              <a:rPr lang="en-GB" dirty="0"/>
              <a:t>Metadata: genres, run time, revenue, etc.</a:t>
            </a:r>
          </a:p>
          <a:p>
            <a:r>
              <a:rPr lang="en-GB" dirty="0"/>
              <a:t>Character metadata: name, actors,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4FEF5-CCB7-BCA8-F3C9-934DBEF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1. https://www.cs.cmu.edu/~ark/personas/</a:t>
            </a:r>
          </a:p>
        </p:txBody>
      </p:sp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84BF4-1EDF-E2A9-E0AA-C3559373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AT" dirty="0" err="1"/>
              <a:t>DistilBERT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96B65-062C-46D3-C01E-8FE222C4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1"/>
            <a:ext cx="10515600" cy="400993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AT" sz="3200" dirty="0"/>
              <a:t>Original </a:t>
            </a:r>
            <a:r>
              <a:rPr lang="de-AT" sz="3200" dirty="0" err="1"/>
              <a:t>plot</a:t>
            </a:r>
            <a:r>
              <a:rPr lang="de-AT" sz="3200" dirty="0"/>
              <a:t> </a:t>
            </a:r>
            <a:r>
              <a:rPr lang="de-AT" sz="3200" dirty="0" err="1"/>
              <a:t>summary</a:t>
            </a:r>
            <a:r>
              <a:rPr lang="de-AT" sz="3200" dirty="0"/>
              <a:t>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200" i="1" dirty="0" err="1"/>
              <a:t>Shlykov</a:t>
            </a:r>
            <a:r>
              <a:rPr lang="de-AT" sz="3200" i="1" dirty="0"/>
              <a:t>, a </a:t>
            </a:r>
            <a:r>
              <a:rPr lang="de-AT" sz="3200" i="1" dirty="0" err="1"/>
              <a:t>hard-working</a:t>
            </a:r>
            <a:r>
              <a:rPr lang="de-AT" sz="3200" i="1" dirty="0"/>
              <a:t> </a:t>
            </a:r>
            <a:r>
              <a:rPr lang="de-AT" sz="3200" i="1" dirty="0" err="1"/>
              <a:t>taxi</a:t>
            </a:r>
            <a:r>
              <a:rPr lang="de-AT" sz="3200" i="1" dirty="0"/>
              <a:t> </a:t>
            </a:r>
            <a:r>
              <a:rPr lang="de-AT" sz="3200" i="1" dirty="0" err="1"/>
              <a:t>driver</a:t>
            </a:r>
            <a:r>
              <a:rPr lang="de-AT" sz="3200" i="1" dirty="0"/>
              <a:t> and </a:t>
            </a:r>
            <a:r>
              <a:rPr lang="de-AT" sz="3200" i="1" dirty="0" err="1"/>
              <a:t>Lyosha</a:t>
            </a:r>
            <a:r>
              <a:rPr lang="de-AT" sz="3200" i="1" dirty="0"/>
              <a:t>, a </a:t>
            </a:r>
            <a:r>
              <a:rPr lang="de-AT" sz="3200" i="1" dirty="0" err="1"/>
              <a:t>saxophonist</a:t>
            </a:r>
            <a:r>
              <a:rPr lang="de-AT" sz="3200" i="1" dirty="0"/>
              <a:t>, </a:t>
            </a:r>
            <a:r>
              <a:rPr lang="de-AT" sz="3200" i="1" dirty="0" err="1"/>
              <a:t>develop</a:t>
            </a:r>
            <a:r>
              <a:rPr lang="de-AT" sz="3200" i="1" dirty="0"/>
              <a:t> a bizarre </a:t>
            </a:r>
            <a:r>
              <a:rPr lang="de-AT" sz="3200" i="1" dirty="0" err="1"/>
              <a:t>love</a:t>
            </a:r>
            <a:r>
              <a:rPr lang="de-AT" sz="3200" i="1" dirty="0"/>
              <a:t>-hate </a:t>
            </a:r>
            <a:r>
              <a:rPr lang="de-AT" sz="3200" i="1" dirty="0" err="1"/>
              <a:t>relationship</a:t>
            </a:r>
            <a:r>
              <a:rPr lang="de-AT" sz="3200" i="1" dirty="0"/>
              <a:t>, and </a:t>
            </a:r>
            <a:r>
              <a:rPr lang="de-AT" sz="3200" i="1" dirty="0" err="1"/>
              <a:t>despite</a:t>
            </a:r>
            <a:r>
              <a:rPr lang="de-AT" sz="3200" i="1" dirty="0"/>
              <a:t> </a:t>
            </a:r>
            <a:r>
              <a:rPr lang="de-AT" sz="3200" i="1" dirty="0" err="1"/>
              <a:t>their</a:t>
            </a:r>
            <a:r>
              <a:rPr lang="de-AT" sz="3200" i="1" dirty="0"/>
              <a:t> </a:t>
            </a:r>
            <a:r>
              <a:rPr lang="de-AT" sz="3200" i="1" dirty="0" err="1"/>
              <a:t>prejudices</a:t>
            </a:r>
            <a:r>
              <a:rPr lang="de-AT" sz="3200" i="1" dirty="0"/>
              <a:t>, </a:t>
            </a:r>
            <a:r>
              <a:rPr lang="de-AT" sz="3200" i="1" dirty="0" err="1"/>
              <a:t>realize</a:t>
            </a:r>
            <a:r>
              <a:rPr lang="de-AT" sz="3200" i="1" dirty="0"/>
              <a:t> </a:t>
            </a:r>
            <a:r>
              <a:rPr lang="de-AT" sz="3200" i="1" dirty="0" err="1"/>
              <a:t>they</a:t>
            </a:r>
            <a:r>
              <a:rPr lang="de-AT" sz="3200" i="1" dirty="0"/>
              <a:t> </a:t>
            </a:r>
            <a:r>
              <a:rPr lang="de-AT" sz="3200" i="1" dirty="0" err="1"/>
              <a:t>aren't</a:t>
            </a:r>
            <a:r>
              <a:rPr lang="de-AT" sz="3200" i="1" dirty="0"/>
              <a:t> so different after all.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200" dirty="0"/>
              <a:t>Token-IDs: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200" dirty="0"/>
              <a:t>[101, 14021, 2135, 7724, 1010, 1037, 2524, 1011, 2551, 10095, 4062, 1998, 1048, 7677, 7377, 1010, 1037, 19977, 1010, 4503, 1037, 13576, 2293, 1011, 5223, 3276, 1010, 1998, 2750, 2037, 18024, 2015, 1010, 5382, 2027, 4995, 1005, 1056, 2061, 2367, 2044, 2035, 1012, 102, 0, 0, 0, … , 0, 0, 0]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200" dirty="0" err="1"/>
              <a:t>Decoded</a:t>
            </a:r>
            <a:r>
              <a:rPr lang="de-AT" sz="3200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sz="3300" dirty="0"/>
              <a:t>[CLS] sh ##ly ##kov , a </a:t>
            </a:r>
            <a:r>
              <a:rPr lang="de-AT" sz="3300" dirty="0" err="1"/>
              <a:t>hard</a:t>
            </a:r>
            <a:r>
              <a:rPr lang="de-AT" sz="3300" dirty="0"/>
              <a:t> - </a:t>
            </a:r>
            <a:r>
              <a:rPr lang="de-AT" sz="3300" dirty="0" err="1"/>
              <a:t>working</a:t>
            </a:r>
            <a:r>
              <a:rPr lang="de-AT" sz="3300" dirty="0"/>
              <a:t> </a:t>
            </a:r>
            <a:r>
              <a:rPr lang="de-AT" sz="3300" dirty="0" err="1"/>
              <a:t>taxi</a:t>
            </a:r>
            <a:r>
              <a:rPr lang="de-AT" sz="3300" dirty="0"/>
              <a:t> </a:t>
            </a:r>
            <a:r>
              <a:rPr lang="de-AT" sz="3300" dirty="0" err="1"/>
              <a:t>driver</a:t>
            </a:r>
            <a:r>
              <a:rPr lang="de-AT" sz="3300" dirty="0"/>
              <a:t> and l ##yo ##sha , a </a:t>
            </a:r>
            <a:r>
              <a:rPr lang="de-AT" sz="3300" dirty="0" err="1"/>
              <a:t>saxophonist</a:t>
            </a:r>
            <a:r>
              <a:rPr lang="de-AT" sz="3300" dirty="0"/>
              <a:t> , </a:t>
            </a:r>
            <a:r>
              <a:rPr lang="de-AT" sz="3300" dirty="0" err="1"/>
              <a:t>develop</a:t>
            </a:r>
            <a:r>
              <a:rPr lang="de-AT" sz="3300" dirty="0"/>
              <a:t> a bizarre </a:t>
            </a:r>
            <a:r>
              <a:rPr lang="de-AT" sz="3300" dirty="0" err="1"/>
              <a:t>love</a:t>
            </a:r>
            <a:r>
              <a:rPr lang="de-AT" sz="3300" dirty="0"/>
              <a:t> - hate </a:t>
            </a:r>
            <a:r>
              <a:rPr lang="de-AT" sz="3300" dirty="0" err="1"/>
              <a:t>relationship</a:t>
            </a:r>
            <a:r>
              <a:rPr lang="de-AT" sz="3300" dirty="0"/>
              <a:t> , and </a:t>
            </a:r>
            <a:r>
              <a:rPr lang="de-AT" sz="3300" dirty="0" err="1"/>
              <a:t>despite</a:t>
            </a:r>
            <a:r>
              <a:rPr lang="de-AT" sz="3300" dirty="0"/>
              <a:t> </a:t>
            </a:r>
            <a:r>
              <a:rPr lang="de-AT" sz="3300" dirty="0" err="1"/>
              <a:t>their</a:t>
            </a:r>
            <a:r>
              <a:rPr lang="de-AT" sz="3300" dirty="0"/>
              <a:t> </a:t>
            </a:r>
            <a:r>
              <a:rPr lang="de-AT" sz="3300" dirty="0" err="1"/>
              <a:t>prejudice</a:t>
            </a:r>
            <a:r>
              <a:rPr lang="de-AT" sz="3300" dirty="0"/>
              <a:t> ##s , </a:t>
            </a:r>
            <a:r>
              <a:rPr lang="de-AT" sz="3300" dirty="0" err="1"/>
              <a:t>realize</a:t>
            </a:r>
            <a:r>
              <a:rPr lang="de-AT" sz="3300" dirty="0"/>
              <a:t> </a:t>
            </a:r>
            <a:r>
              <a:rPr lang="de-AT" sz="3300" dirty="0" err="1"/>
              <a:t>they</a:t>
            </a:r>
            <a:r>
              <a:rPr lang="de-AT" sz="3300" dirty="0"/>
              <a:t> </a:t>
            </a:r>
            <a:r>
              <a:rPr lang="de-AT" sz="3300" dirty="0" err="1"/>
              <a:t>aren</a:t>
            </a:r>
            <a:r>
              <a:rPr lang="de-AT" sz="3300" dirty="0"/>
              <a:t> ' t so different after all . [SEP] [PAD] [PAD] [PAD] … [PAD] [PAD] [PAD]</a:t>
            </a:r>
          </a:p>
        </p:txBody>
      </p:sp>
    </p:spTree>
    <p:extLst>
      <p:ext uri="{BB962C8B-B14F-4D97-AF65-F5344CB8AC3E}">
        <p14:creationId xmlns:p14="http://schemas.microsoft.com/office/powerpoint/2010/main" val="178377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2D3CF-4139-A2BC-1857-9C9BA188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Frequency-Inverse Document Frequency (TF-IDF)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4F350-E139-629A-05D0-FA832A927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45"/>
            <a:ext cx="5805668" cy="4351338"/>
          </a:xfrm>
        </p:spPr>
        <p:txBody>
          <a:bodyPr/>
          <a:lstStyle/>
          <a:p>
            <a:r>
              <a:rPr lang="de-AT" sz="2400" dirty="0"/>
              <a:t>Term </a:t>
            </a:r>
            <a:r>
              <a:rPr lang="de-AT" sz="2400" dirty="0" err="1"/>
              <a:t>Frequency</a:t>
            </a:r>
            <a:r>
              <a:rPr lang="de-AT" sz="2400" dirty="0"/>
              <a:t> (TF): </a:t>
            </a:r>
          </a:p>
          <a:p>
            <a:pPr lvl="1"/>
            <a:r>
              <a:rPr lang="en-US" sz="2000" dirty="0"/>
              <a:t>Measures frequency of a word in ONE document</a:t>
            </a:r>
          </a:p>
          <a:p>
            <a:r>
              <a:rPr lang="de-AT" sz="2400" dirty="0"/>
              <a:t>Inverse </a:t>
            </a:r>
            <a:r>
              <a:rPr lang="de-AT" sz="2400" dirty="0" err="1"/>
              <a:t>Document</a:t>
            </a:r>
            <a:r>
              <a:rPr lang="de-AT" sz="2400" dirty="0"/>
              <a:t> </a:t>
            </a:r>
            <a:r>
              <a:rPr lang="de-AT" sz="2400" dirty="0" err="1"/>
              <a:t>Frequency</a:t>
            </a:r>
            <a:r>
              <a:rPr lang="de-AT" sz="2400" dirty="0"/>
              <a:t> (IDF):</a:t>
            </a:r>
          </a:p>
          <a:p>
            <a:pPr lvl="1"/>
            <a:r>
              <a:rPr lang="en-US" sz="2000" dirty="0"/>
              <a:t>Evaluates rarity of a word in the whole corpus</a:t>
            </a:r>
          </a:p>
          <a:p>
            <a:r>
              <a:rPr lang="de-AT" sz="2400" dirty="0"/>
              <a:t>TF * IDF = TF-IDF Score</a:t>
            </a:r>
          </a:p>
          <a:p>
            <a:pPr lvl="1"/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902B941-9290-1815-E73A-774579D7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30" y="2501362"/>
            <a:ext cx="5078591" cy="6668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1D68AD7-CC31-7C41-9C94-E3C4361B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868" y="3569158"/>
            <a:ext cx="3835597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60DE1B-3F8D-3F53-7B85-41DEE8F5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6" y="664303"/>
            <a:ext cx="7061988" cy="25975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7C9D30-C000-A774-01B3-C57B70F6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6" y="3374754"/>
            <a:ext cx="10763803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Movie Descriptions</vt:lpstr>
      <vt:lpstr>Data</vt:lpstr>
      <vt:lpstr>Research question</vt:lpstr>
      <vt:lpstr>Tokenization for DistilBERT</vt:lpstr>
      <vt:lpstr>Term Frequency-Inverse Document Frequency (TF-IDF)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Gabriel Schachinger</cp:lastModifiedBy>
  <cp:revision>19</cp:revision>
  <dcterms:created xsi:type="dcterms:W3CDTF">2019-03-28T08:56:36Z</dcterms:created>
  <dcterms:modified xsi:type="dcterms:W3CDTF">2023-10-12T12:00:03Z</dcterms:modified>
</cp:coreProperties>
</file>