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9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05.10.2023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8371-E551-FEA1-3410-060E034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Reducing number of Categories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2745B-150A-A597-89EA-3DE0CA74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783" y="1839375"/>
            <a:ext cx="63153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C456B-6209-2395-A2A5-4BDBAE104F08}"/>
              </a:ext>
            </a:extLst>
          </p:cNvPr>
          <p:cNvSpPr txBox="1"/>
          <p:nvPr/>
        </p:nvSpPr>
        <p:spPr>
          <a:xfrm>
            <a:off x="838200" y="1930210"/>
            <a:ext cx="3781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SciKit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TF-IDF (Term Frequency-Inverse Document Frequency)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gensim.models import Word2Vec</a:t>
            </a:r>
            <a:endParaRPr lang="de-A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-&gt; K-means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genres, run time, revenue, etc.</a:t>
            </a:r>
          </a:p>
          <a:p>
            <a:r>
              <a:rPr lang="en-GB" dirty="0"/>
              <a:t>Character metadata: name, actors,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0205A-CFE6-4B94-36AF-72B786DF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3A739-591F-98C3-6180-E4EC0BC4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lowercase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numbers</a:t>
            </a:r>
            <a:endParaRPr lang="de-DE" dirty="0"/>
          </a:p>
          <a:p>
            <a:r>
              <a:rPr lang="de-AT" dirty="0" err="1"/>
              <a:t>Lemmatization</a:t>
            </a:r>
            <a:endParaRPr lang="de-AT" dirty="0"/>
          </a:p>
          <a:p>
            <a:r>
              <a:rPr lang="de-AT" dirty="0" err="1"/>
              <a:t>Document</a:t>
            </a:r>
            <a:r>
              <a:rPr lang="de-AT" dirty="0"/>
              <a:t> Term </a:t>
            </a:r>
            <a:r>
              <a:rPr lang="de-AT" dirty="0" err="1"/>
              <a:t>matrix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1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FC05D-7A29-2D39-BE77-28AF623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wordcloud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679D16-457A-984C-4792-1A06F69C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24" y="1558925"/>
            <a:ext cx="528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F365BB-A614-182A-6EBE-22A84B5E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2" r="1279"/>
          <a:stretch/>
        </p:blipFill>
        <p:spPr>
          <a:xfrm>
            <a:off x="1000126" y="1982856"/>
            <a:ext cx="5019675" cy="371723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711C6E-3723-31B3-5791-7B01579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– </a:t>
            </a:r>
            <a:r>
              <a:rPr lang="de-DE" dirty="0" err="1"/>
              <a:t>word</a:t>
            </a:r>
            <a:r>
              <a:rPr lang="de-DE" dirty="0"/>
              <a:t> and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57AB96-BD34-0F13-52FB-0081B536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" t="1305" r="1219" b="1344"/>
          <a:stretch/>
        </p:blipFill>
        <p:spPr>
          <a:xfrm>
            <a:off x="6631826" y="2095137"/>
            <a:ext cx="5096347" cy="35701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2DB143-D89E-B7DA-075F-A6508FFECE31}"/>
              </a:ext>
            </a:extLst>
          </p:cNvPr>
          <p:cNvSpPr txBox="1"/>
          <p:nvPr/>
        </p:nvSpPr>
        <p:spPr>
          <a:xfrm>
            <a:off x="8736495" y="5546927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character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22D78-4478-9820-7407-8F8CCDDD6C4D}"/>
              </a:ext>
            </a:extLst>
          </p:cNvPr>
          <p:cNvSpPr txBox="1"/>
          <p:nvPr/>
        </p:nvSpPr>
        <p:spPr>
          <a:xfrm>
            <a:off x="2724979" y="5538048"/>
            <a:ext cx="1461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word</a:t>
            </a:r>
            <a:r>
              <a:rPr lang="de-DE" sz="1400" dirty="0"/>
              <a:t> </a:t>
            </a:r>
            <a:r>
              <a:rPr lang="de-DE" sz="1400" dirty="0" err="1"/>
              <a:t>count</a:t>
            </a:r>
            <a:endParaRPr lang="de-AT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43450C-E456-055A-1D47-6DAE15D94294}"/>
              </a:ext>
            </a:extLst>
          </p:cNvPr>
          <p:cNvSpPr txBox="1"/>
          <p:nvPr/>
        </p:nvSpPr>
        <p:spPr>
          <a:xfrm rot="16200000">
            <a:off x="-7529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2329DE-4497-1171-EB0F-0C71E9B42DDD}"/>
              </a:ext>
            </a:extLst>
          </p:cNvPr>
          <p:cNvSpPr txBox="1"/>
          <p:nvPr/>
        </p:nvSpPr>
        <p:spPr>
          <a:xfrm rot="16200000">
            <a:off x="5556405" y="3430945"/>
            <a:ext cx="184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movies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9194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51422-2233-95F4-B36C-C051967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- </a:t>
            </a:r>
            <a:r>
              <a:rPr lang="de-DE" dirty="0" err="1"/>
              <a:t>genres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62D03-183F-DE2F-D67B-577685F1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363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movie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multiple </a:t>
            </a:r>
            <a:r>
              <a:rPr lang="de-AT" dirty="0" err="1"/>
              <a:t>genres</a:t>
            </a:r>
            <a:r>
              <a:rPr lang="de-AT" dirty="0"/>
              <a:t> </a:t>
            </a:r>
            <a:r>
              <a:rPr lang="de-AT" dirty="0" err="1"/>
              <a:t>assigned</a:t>
            </a:r>
            <a:endParaRPr lang="de-AT" dirty="0"/>
          </a:p>
          <a:p>
            <a:pPr lvl="1"/>
            <a:r>
              <a:rPr lang="de-AT" dirty="0"/>
              <a:t>Max.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 : 17</a:t>
            </a:r>
          </a:p>
          <a:p>
            <a:pPr lvl="1"/>
            <a:r>
              <a:rPr lang="de-AT" dirty="0"/>
              <a:t>Min.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0 -&gt;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cleaning</a:t>
            </a:r>
            <a:endParaRPr lang="de-AT" dirty="0"/>
          </a:p>
          <a:p>
            <a:pPr lvl="1"/>
            <a:r>
              <a:rPr lang="de-AT" dirty="0"/>
              <a:t>Average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 2.97</a:t>
            </a:r>
          </a:p>
          <a:p>
            <a:r>
              <a:rPr lang="de-AT" dirty="0"/>
              <a:t>10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genres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DF83DD-414D-C90D-5CE0-6A1A7A8BCC95}"/>
              </a:ext>
            </a:extLst>
          </p:cNvPr>
          <p:cNvSpPr txBox="1"/>
          <p:nvPr/>
        </p:nvSpPr>
        <p:spPr>
          <a:xfrm>
            <a:off x="4882718" y="4001294"/>
            <a:ext cx="3142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[('Drama', 34007),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('Comedy', 16349),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Romance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 Film', 10234), ('Black-and-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white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9094), ('Action', 8798),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('Thriller', 8744),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('Short Film', 8141), </a:t>
            </a:r>
          </a:p>
          <a:p>
            <a:r>
              <a:rPr lang="de-AT" sz="1400" b="0" i="0" dirty="0">
                <a:effectLst/>
                <a:latin typeface="Consolas" panose="020B0609020204030204" pitchFamily="49" charset="0"/>
              </a:rPr>
              <a:t>('World 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cinema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', 7155), ('Crime Fiction', 6948), ('Indie', 6897)]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4903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2C19-8076-6376-1263-3E219CDB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Balance of the 356 Genres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1C4BC-9184-AE72-0A34-272D0892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5" y="1832500"/>
            <a:ext cx="9463816" cy="4351338"/>
          </a:xfrm>
        </p:spPr>
      </p:pic>
    </p:spTree>
    <p:extLst>
      <p:ext uri="{BB962C8B-B14F-4D97-AF65-F5344CB8AC3E}">
        <p14:creationId xmlns:p14="http://schemas.microsoft.com/office/powerpoint/2010/main" val="20592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01CF-2D17-27E7-2122-0CB77824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Coocurence Matrix for Genres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43038-3DB8-6C14-F52D-8734F807D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321" y="1825625"/>
            <a:ext cx="5669358" cy="4351338"/>
          </a:xfrm>
        </p:spPr>
      </p:pic>
    </p:spTree>
    <p:extLst>
      <p:ext uri="{BB962C8B-B14F-4D97-AF65-F5344CB8AC3E}">
        <p14:creationId xmlns:p14="http://schemas.microsoft.com/office/powerpoint/2010/main" val="20650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Movie Descriptions</vt:lpstr>
      <vt:lpstr>Data</vt:lpstr>
      <vt:lpstr>Research question</vt:lpstr>
      <vt:lpstr>Preprocessing steps</vt:lpstr>
      <vt:lpstr>EDA - wordcloud</vt:lpstr>
      <vt:lpstr>EDA – word and character counts</vt:lpstr>
      <vt:lpstr>EDA - genres</vt:lpstr>
      <vt:lpstr>Balance of the 356 Genres</vt:lpstr>
      <vt:lpstr>Coocurence Matrix for Genres</vt:lpstr>
      <vt:lpstr>Reducing number of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Felix</cp:lastModifiedBy>
  <cp:revision>11</cp:revision>
  <dcterms:created xsi:type="dcterms:W3CDTF">2019-03-28T08:56:36Z</dcterms:created>
  <dcterms:modified xsi:type="dcterms:W3CDTF">2023-10-05T14:15:01Z</dcterms:modified>
</cp:coreProperties>
</file>