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6" d="100"/>
          <a:sy n="86" d="100"/>
        </p:scale>
        <p:origin x="42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CMU Movie Summary Corpus</a:t>
            </a:r>
            <a:r>
              <a:rPr lang="en-GB" baseline="30000" dirty="0"/>
              <a:t>1</a:t>
            </a:r>
            <a:r>
              <a:rPr lang="en-GB" dirty="0"/>
              <a:t>:</a:t>
            </a:r>
          </a:p>
          <a:p>
            <a:r>
              <a:rPr lang="en-GB" dirty="0"/>
              <a:t>42306 plot summaries from Wikipedia</a:t>
            </a:r>
          </a:p>
          <a:p>
            <a:r>
              <a:rPr lang="en-GB" dirty="0"/>
              <a:t>Metadata: genres, run time, revenue, etc.</a:t>
            </a:r>
          </a:p>
          <a:p>
            <a:r>
              <a:rPr lang="en-GB" dirty="0"/>
              <a:t>Character metadata: name, actors,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4FEF5-CCB7-BCA8-F3C9-934DBEF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1. https://www.cs.cmu.edu/~ark/personas/</a:t>
            </a:r>
          </a:p>
        </p:txBody>
      </p:sp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0205A-CFE6-4B94-36AF-72B786DF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3A739-591F-98C3-6180-E4EC0BC4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Transfer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lowercase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numbers</a:t>
            </a:r>
            <a:endParaRPr lang="de-DE" dirty="0"/>
          </a:p>
          <a:p>
            <a:r>
              <a:rPr lang="de-AT" dirty="0" err="1"/>
              <a:t>Lemmatization</a:t>
            </a:r>
            <a:endParaRPr lang="de-AT" dirty="0"/>
          </a:p>
          <a:p>
            <a:r>
              <a:rPr lang="de-AT" dirty="0" err="1"/>
              <a:t>Document</a:t>
            </a:r>
            <a:r>
              <a:rPr lang="de-AT" dirty="0"/>
              <a:t> Term </a:t>
            </a:r>
            <a:r>
              <a:rPr lang="de-AT" dirty="0" err="1"/>
              <a:t>matrix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01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FC05D-7A29-2D39-BE77-28AF623C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- </a:t>
            </a:r>
            <a:r>
              <a:rPr lang="de-DE" dirty="0" err="1"/>
              <a:t>wordcloud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E679D16-457A-984C-4792-1A06F69C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624" y="1558925"/>
            <a:ext cx="5282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F365BB-A614-182A-6EBE-22A84B5E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2" r="1279"/>
          <a:stretch/>
        </p:blipFill>
        <p:spPr>
          <a:xfrm>
            <a:off x="1000126" y="1982856"/>
            <a:ext cx="5019675" cy="371723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711C6E-3723-31B3-5791-7B015790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– </a:t>
            </a:r>
            <a:r>
              <a:rPr lang="de-DE" dirty="0" err="1"/>
              <a:t>word</a:t>
            </a:r>
            <a:r>
              <a:rPr lang="de-DE" dirty="0"/>
              <a:t> and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counts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57AB96-BD34-0F13-52FB-0081B5363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" t="1305" r="1219" b="1344"/>
          <a:stretch/>
        </p:blipFill>
        <p:spPr>
          <a:xfrm>
            <a:off x="6631826" y="2095137"/>
            <a:ext cx="5096347" cy="35701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2DB143-D89E-B7DA-075F-A6508FFECE31}"/>
              </a:ext>
            </a:extLst>
          </p:cNvPr>
          <p:cNvSpPr txBox="1"/>
          <p:nvPr/>
        </p:nvSpPr>
        <p:spPr>
          <a:xfrm>
            <a:off x="8736495" y="5546927"/>
            <a:ext cx="146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character</a:t>
            </a:r>
            <a:r>
              <a:rPr lang="de-DE" sz="1400" dirty="0"/>
              <a:t> </a:t>
            </a:r>
            <a:r>
              <a:rPr lang="de-DE" sz="1400" dirty="0" err="1"/>
              <a:t>count</a:t>
            </a:r>
            <a:endParaRPr lang="de-AT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22D78-4478-9820-7407-8F8CCDDD6C4D}"/>
              </a:ext>
            </a:extLst>
          </p:cNvPr>
          <p:cNvSpPr txBox="1"/>
          <p:nvPr/>
        </p:nvSpPr>
        <p:spPr>
          <a:xfrm>
            <a:off x="2724979" y="5538048"/>
            <a:ext cx="146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word</a:t>
            </a:r>
            <a:r>
              <a:rPr lang="de-DE" sz="1400" dirty="0"/>
              <a:t> </a:t>
            </a:r>
            <a:r>
              <a:rPr lang="de-DE" sz="1400" dirty="0" err="1"/>
              <a:t>count</a:t>
            </a:r>
            <a:endParaRPr lang="de-AT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43450C-E456-055A-1D47-6DAE15D94294}"/>
              </a:ext>
            </a:extLst>
          </p:cNvPr>
          <p:cNvSpPr txBox="1"/>
          <p:nvPr/>
        </p:nvSpPr>
        <p:spPr>
          <a:xfrm rot="16200000">
            <a:off x="-75295" y="3430945"/>
            <a:ext cx="184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movies</a:t>
            </a:r>
            <a:endParaRPr lang="de-AT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2329DE-4497-1171-EB0F-0C71E9B42DDD}"/>
              </a:ext>
            </a:extLst>
          </p:cNvPr>
          <p:cNvSpPr txBox="1"/>
          <p:nvPr/>
        </p:nvSpPr>
        <p:spPr>
          <a:xfrm rot="16200000">
            <a:off x="5556405" y="3430945"/>
            <a:ext cx="184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movies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91949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51422-2233-95F4-B36C-C051967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- </a:t>
            </a:r>
            <a:r>
              <a:rPr lang="de-DE" dirty="0" err="1"/>
              <a:t>genres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62D03-183F-DE2F-D67B-577685F1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363 </a:t>
            </a:r>
            <a:r>
              <a:rPr lang="de-DE" dirty="0" err="1"/>
              <a:t>genres</a:t>
            </a:r>
            <a:endParaRPr lang="de-DE" dirty="0"/>
          </a:p>
          <a:p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movie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multiple </a:t>
            </a:r>
            <a:r>
              <a:rPr lang="de-AT" dirty="0" err="1"/>
              <a:t>genres</a:t>
            </a:r>
            <a:r>
              <a:rPr lang="de-AT" dirty="0"/>
              <a:t> </a:t>
            </a:r>
            <a:r>
              <a:rPr lang="de-AT" dirty="0" err="1"/>
              <a:t>assigned</a:t>
            </a:r>
            <a:endParaRPr lang="de-AT" dirty="0"/>
          </a:p>
          <a:p>
            <a:pPr lvl="1"/>
            <a:r>
              <a:rPr lang="de-AT" dirty="0"/>
              <a:t>Max.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 : 17</a:t>
            </a:r>
          </a:p>
          <a:p>
            <a:pPr lvl="1"/>
            <a:r>
              <a:rPr lang="de-AT" dirty="0"/>
              <a:t>Min.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 0 -&gt;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cleaning</a:t>
            </a:r>
            <a:endParaRPr lang="de-AT" dirty="0"/>
          </a:p>
          <a:p>
            <a:pPr lvl="1"/>
            <a:r>
              <a:rPr lang="de-AT" dirty="0"/>
              <a:t>Average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 2.97</a:t>
            </a:r>
          </a:p>
          <a:p>
            <a:r>
              <a:rPr lang="de-AT" dirty="0"/>
              <a:t>10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common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DF83DD-414D-C90D-5CE0-6A1A7A8BCC95}"/>
              </a:ext>
            </a:extLst>
          </p:cNvPr>
          <p:cNvSpPr txBox="1"/>
          <p:nvPr/>
        </p:nvSpPr>
        <p:spPr>
          <a:xfrm>
            <a:off x="4882718" y="4001294"/>
            <a:ext cx="3142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[('Drama', 34007),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('Comedy', 16349),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Romance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 Film', 10234), ('Black-and-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white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', 9094), ('Action', 8798),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('Thriller', 8744),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('Short Film', 8141),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('World 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cinema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', 7155), ('Crime Fiction', 6948), ('Indie', 6897)]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64903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</vt:lpstr>
      <vt:lpstr>Movie Descriptions</vt:lpstr>
      <vt:lpstr>Data</vt:lpstr>
      <vt:lpstr>Research question</vt:lpstr>
      <vt:lpstr>Preprocessing steps</vt:lpstr>
      <vt:lpstr>EDA - wordcloud</vt:lpstr>
      <vt:lpstr>EDA – word and character counts</vt:lpstr>
      <vt:lpstr>EDA - genres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Zechmeister, Anna-Christina</cp:lastModifiedBy>
  <cp:revision>8</cp:revision>
  <dcterms:created xsi:type="dcterms:W3CDTF">2019-03-28T08:56:36Z</dcterms:created>
  <dcterms:modified xsi:type="dcterms:W3CDTF">2023-09-26T21:29:59Z</dcterms:modified>
</cp:coreProperties>
</file>