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86" d="100"/>
          <a:sy n="86" d="100"/>
        </p:scale>
        <p:origin x="422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16.10.2023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D3CF-4139-A2BC-1857-9C9BA188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Frequency-Inverse Document Frequency (TF-IDF)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D8A6D6D-DD2C-002F-0AC0-41BDA3C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FC12D3-6C8C-589C-676F-E7BEBCCA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65" y="1825625"/>
            <a:ext cx="7061988" cy="25975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A05968-2D67-0D03-80E6-C7EF2B52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5" y="4536076"/>
            <a:ext cx="10763803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6B349-5397-4D25-E975-7247D87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IF-IDF </a:t>
            </a:r>
            <a:r>
              <a:rPr lang="de-DE" dirty="0" err="1"/>
              <a:t>application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F1D79-AF86-7BC5-0713-7A3CB070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9005E-2084-9371-14F4-67557EC1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85975"/>
            <a:ext cx="10858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B70B7-9D45-0599-5ACC-284269ED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Model: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3BA8E-9517-F8F3-D84D-6444CB93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945E46-C24E-AA5E-ABCE-1A4A6419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324"/>
            <a:ext cx="8896350" cy="31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DC83B-A8CC-7851-2EED-38631178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B0725-3296-FF7C-3993-CD24AC56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699A1A-01C5-86A9-9656-FAB2ED03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45" y="1825625"/>
            <a:ext cx="8456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2643E-2CB7-9CCA-906B-9B982E6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DC1E8-C057-5369-176C-C475247A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7" y="1825625"/>
            <a:ext cx="6301407" cy="4351338"/>
          </a:xfrm>
        </p:spPr>
        <p:txBody>
          <a:bodyPr/>
          <a:lstStyle/>
          <a:p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poor</a:t>
            </a:r>
            <a:endParaRPr lang="de-DE" dirty="0"/>
          </a:p>
          <a:p>
            <a:pPr lvl="1"/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poor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r>
              <a:rPr lang="de-DE" dirty="0"/>
              <a:t>Sample and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0457CD-34EA-80D0-38BE-13B94319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0" y="1540565"/>
            <a:ext cx="3908259" cy="50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Movie Descriptions</vt:lpstr>
      <vt:lpstr>Research question</vt:lpstr>
      <vt:lpstr>Term Frequency-Inverse Document Frequency (TF-IDF)</vt:lpstr>
      <vt:lpstr>IF-IDF application on the full dataset</vt:lpstr>
      <vt:lpstr>First Model: Logistic Regression</vt:lpstr>
      <vt:lpstr>Predicted results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Anna-Christina Zechmeister</cp:lastModifiedBy>
  <cp:revision>23</cp:revision>
  <dcterms:created xsi:type="dcterms:W3CDTF">2019-03-28T08:56:36Z</dcterms:created>
  <dcterms:modified xsi:type="dcterms:W3CDTF">2023-10-16T16:17:50Z</dcterms:modified>
</cp:coreProperties>
</file>