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1C706-E70F-46EA-8710-ED14C8B4D1F4}" type="datetimeFigureOut">
              <a:rPr lang="de-AT" smtClean="0"/>
              <a:t>28.09.2023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8E09D-390F-429E-A5B6-742AD710288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7730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59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14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8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3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3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68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3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31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55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50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79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C82F5-4BEC-4C6D-AC7E-0EBE1A7D0913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516" y="5105840"/>
            <a:ext cx="2798028" cy="196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3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Movie Descriptions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Erlacher</a:t>
            </a:r>
            <a:r>
              <a:rPr lang="en-GB" dirty="0"/>
              <a:t>, </a:t>
            </a:r>
            <a:r>
              <a:rPr lang="en-GB" dirty="0" err="1"/>
              <a:t>Remta</a:t>
            </a:r>
            <a:r>
              <a:rPr lang="en-GB" dirty="0"/>
              <a:t>, </a:t>
            </a:r>
            <a:r>
              <a:rPr lang="en-GB" dirty="0" err="1"/>
              <a:t>Schachinger</a:t>
            </a:r>
            <a:r>
              <a:rPr lang="en-GB" dirty="0"/>
              <a:t>, Zechmeister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210" y="0"/>
            <a:ext cx="681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2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CMU Movie Summary Corpus</a:t>
            </a:r>
            <a:r>
              <a:rPr lang="en-GB" baseline="30000" dirty="0"/>
              <a:t>1</a:t>
            </a:r>
            <a:r>
              <a:rPr lang="en-GB" dirty="0"/>
              <a:t>:</a:t>
            </a:r>
          </a:p>
          <a:p>
            <a:r>
              <a:rPr lang="en-GB" dirty="0"/>
              <a:t>42306 plot summaries from Wikipedia</a:t>
            </a:r>
          </a:p>
          <a:p>
            <a:r>
              <a:rPr lang="en-GB" dirty="0"/>
              <a:t>Metadata: genres, run time, revenue, etc.</a:t>
            </a:r>
          </a:p>
          <a:p>
            <a:r>
              <a:rPr lang="en-GB" dirty="0"/>
              <a:t>Character metadata: name, actors, etc.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24FEF5-CCB7-BCA8-F3C9-934DBEF3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1. https://www.cs.cmu.edu/~ark/personas/</a:t>
            </a:r>
          </a:p>
        </p:txBody>
      </p:sp>
    </p:spTree>
    <p:extLst>
      <p:ext uri="{BB962C8B-B14F-4D97-AF65-F5344CB8AC3E}">
        <p14:creationId xmlns:p14="http://schemas.microsoft.com/office/powerpoint/2010/main" val="341856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330CB-7F0E-B90C-6951-E7CC2277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</a:t>
            </a:r>
            <a:r>
              <a:rPr lang="de-DE" dirty="0" err="1"/>
              <a:t>question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32946A-AB7E-F253-D7EF-ACB524EAA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0332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3200" dirty="0" err="1"/>
              <a:t>Using</a:t>
            </a:r>
            <a:r>
              <a:rPr lang="de-DE" sz="3200" dirty="0"/>
              <a:t> NLP </a:t>
            </a:r>
            <a:r>
              <a:rPr lang="de-DE" sz="3200" dirty="0" err="1"/>
              <a:t>techniques</a:t>
            </a:r>
            <a:r>
              <a:rPr lang="de-DE" sz="3200" dirty="0"/>
              <a:t>, </a:t>
            </a:r>
            <a:r>
              <a:rPr lang="de-DE" sz="3200" dirty="0" err="1"/>
              <a:t>how</a:t>
            </a:r>
            <a:r>
              <a:rPr lang="de-DE" sz="3200" dirty="0"/>
              <a:t> </a:t>
            </a:r>
            <a:r>
              <a:rPr lang="de-DE" sz="3200" dirty="0" err="1"/>
              <a:t>accurately</a:t>
            </a:r>
            <a:r>
              <a:rPr lang="de-DE" sz="3200" dirty="0"/>
              <a:t> </a:t>
            </a:r>
            <a:r>
              <a:rPr lang="de-DE" sz="3200" dirty="0" err="1"/>
              <a:t>can</a:t>
            </a:r>
            <a:r>
              <a:rPr lang="de-DE" sz="3200" dirty="0"/>
              <a:t> </a:t>
            </a:r>
            <a:r>
              <a:rPr lang="de-DE" sz="3200" dirty="0" err="1"/>
              <a:t>movies</a:t>
            </a:r>
            <a:r>
              <a:rPr lang="de-DE" sz="3200" dirty="0"/>
              <a:t> </a:t>
            </a:r>
            <a:r>
              <a:rPr lang="de-DE" sz="3200" dirty="0" err="1"/>
              <a:t>be</a:t>
            </a:r>
            <a:r>
              <a:rPr lang="de-DE" sz="3200" dirty="0"/>
              <a:t> </a:t>
            </a:r>
            <a:r>
              <a:rPr lang="de-DE" sz="3200" dirty="0" err="1"/>
              <a:t>assigned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their</a:t>
            </a:r>
            <a:r>
              <a:rPr lang="de-DE" sz="3200" dirty="0"/>
              <a:t> </a:t>
            </a:r>
            <a:r>
              <a:rPr lang="de-DE" sz="3200" dirty="0" err="1"/>
              <a:t>genre</a:t>
            </a:r>
            <a:r>
              <a:rPr lang="de-DE" sz="3200" dirty="0"/>
              <a:t> </a:t>
            </a:r>
            <a:r>
              <a:rPr lang="de-DE" sz="3200" dirty="0" err="1"/>
              <a:t>based</a:t>
            </a:r>
            <a:r>
              <a:rPr lang="de-DE" sz="3200" dirty="0"/>
              <a:t> on a </a:t>
            </a:r>
            <a:r>
              <a:rPr lang="de-DE" sz="3200" dirty="0" err="1"/>
              <a:t>short</a:t>
            </a:r>
            <a:r>
              <a:rPr lang="de-DE" sz="3200" dirty="0"/>
              <a:t> </a:t>
            </a:r>
            <a:r>
              <a:rPr lang="de-DE" sz="3200" dirty="0" err="1"/>
              <a:t>summary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movies</a:t>
            </a:r>
            <a:r>
              <a:rPr lang="de-DE" sz="3200" dirty="0"/>
              <a:t> </a:t>
            </a:r>
            <a:r>
              <a:rPr lang="de-DE" sz="3200" dirty="0" err="1"/>
              <a:t>plot</a:t>
            </a:r>
            <a:r>
              <a:rPr lang="de-DE" sz="3200" dirty="0"/>
              <a:t>?</a:t>
            </a: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294530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0205A-CFE6-4B94-36AF-72B786DF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Preprocessing</a:t>
            </a:r>
            <a:r>
              <a:rPr lang="de-DE" dirty="0"/>
              <a:t> </a:t>
            </a:r>
            <a:r>
              <a:rPr lang="de-DE" dirty="0" err="1"/>
              <a:t>steps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43A739-591F-98C3-6180-E4EC0BC4E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Transfer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lowercase</a:t>
            </a:r>
            <a:endParaRPr lang="de-DE" dirty="0"/>
          </a:p>
          <a:p>
            <a:r>
              <a:rPr lang="de-DE" dirty="0"/>
              <a:t>Remove </a:t>
            </a:r>
            <a:r>
              <a:rPr lang="de-DE" dirty="0" err="1"/>
              <a:t>numbers</a:t>
            </a:r>
            <a:endParaRPr lang="de-DE" dirty="0"/>
          </a:p>
          <a:p>
            <a:r>
              <a:rPr lang="de-AT" dirty="0" err="1"/>
              <a:t>Lemmatization</a:t>
            </a:r>
            <a:endParaRPr lang="de-AT" dirty="0"/>
          </a:p>
          <a:p>
            <a:r>
              <a:rPr lang="de-AT" dirty="0" err="1"/>
              <a:t>Document</a:t>
            </a:r>
            <a:r>
              <a:rPr lang="de-AT" dirty="0"/>
              <a:t> Term </a:t>
            </a:r>
            <a:r>
              <a:rPr lang="de-AT" dirty="0" err="1"/>
              <a:t>matrix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001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FC05D-7A29-2D39-BE77-28AF623C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EDA - </a:t>
            </a:r>
            <a:r>
              <a:rPr lang="de-DE" dirty="0" err="1"/>
              <a:t>wordcloud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E679D16-457A-984C-4792-1A06F69CD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4624" y="1558925"/>
            <a:ext cx="52827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9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BF365BB-A614-182A-6EBE-22A84B5EB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2" r="1279"/>
          <a:stretch/>
        </p:blipFill>
        <p:spPr>
          <a:xfrm>
            <a:off x="1000126" y="1982856"/>
            <a:ext cx="5019675" cy="3717235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7711C6E-3723-31B3-5791-7B015790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EDA – </a:t>
            </a:r>
            <a:r>
              <a:rPr lang="de-DE" dirty="0" err="1"/>
              <a:t>word</a:t>
            </a:r>
            <a:r>
              <a:rPr lang="de-DE" dirty="0"/>
              <a:t> and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counts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57AB96-BD34-0F13-52FB-0081B5363D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3" t="1305" r="1219" b="1344"/>
          <a:stretch/>
        </p:blipFill>
        <p:spPr>
          <a:xfrm>
            <a:off x="6631826" y="2095137"/>
            <a:ext cx="5096347" cy="357016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E2DB143-D89E-B7DA-075F-A6508FFECE31}"/>
              </a:ext>
            </a:extLst>
          </p:cNvPr>
          <p:cNvSpPr txBox="1"/>
          <p:nvPr/>
        </p:nvSpPr>
        <p:spPr>
          <a:xfrm>
            <a:off x="8736495" y="5546927"/>
            <a:ext cx="1461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character</a:t>
            </a:r>
            <a:r>
              <a:rPr lang="de-DE" sz="1400" dirty="0"/>
              <a:t> </a:t>
            </a:r>
            <a:r>
              <a:rPr lang="de-DE" sz="1400" dirty="0" err="1"/>
              <a:t>count</a:t>
            </a:r>
            <a:endParaRPr lang="de-AT" sz="14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AA22D78-4478-9820-7407-8F8CCDDD6C4D}"/>
              </a:ext>
            </a:extLst>
          </p:cNvPr>
          <p:cNvSpPr txBox="1"/>
          <p:nvPr/>
        </p:nvSpPr>
        <p:spPr>
          <a:xfrm>
            <a:off x="2724979" y="5538048"/>
            <a:ext cx="1461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word</a:t>
            </a:r>
            <a:r>
              <a:rPr lang="de-DE" sz="1400" dirty="0"/>
              <a:t> </a:t>
            </a:r>
            <a:r>
              <a:rPr lang="de-DE" sz="1400" dirty="0" err="1"/>
              <a:t>count</a:t>
            </a:r>
            <a:endParaRPr lang="de-AT" sz="14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43450C-E456-055A-1D47-6DAE15D94294}"/>
              </a:ext>
            </a:extLst>
          </p:cNvPr>
          <p:cNvSpPr txBox="1"/>
          <p:nvPr/>
        </p:nvSpPr>
        <p:spPr>
          <a:xfrm rot="16200000">
            <a:off x="-75295" y="3430945"/>
            <a:ext cx="184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number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movies</a:t>
            </a:r>
            <a:endParaRPr lang="de-AT" sz="14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D2329DE-4497-1171-EB0F-0C71E9B42DDD}"/>
              </a:ext>
            </a:extLst>
          </p:cNvPr>
          <p:cNvSpPr txBox="1"/>
          <p:nvPr/>
        </p:nvSpPr>
        <p:spPr>
          <a:xfrm rot="16200000">
            <a:off x="5556405" y="3430945"/>
            <a:ext cx="184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number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movies</a:t>
            </a: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91949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351422-2233-95F4-B36C-C0519674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EDA - </a:t>
            </a:r>
            <a:r>
              <a:rPr lang="de-DE" dirty="0" err="1"/>
              <a:t>genres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162D03-183F-DE2F-D67B-577685F11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363 </a:t>
            </a:r>
            <a:r>
              <a:rPr lang="de-DE" dirty="0" err="1"/>
              <a:t>genres</a:t>
            </a:r>
            <a:endParaRPr lang="de-DE" dirty="0"/>
          </a:p>
          <a:p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movie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multiple </a:t>
            </a:r>
            <a:r>
              <a:rPr lang="de-AT" dirty="0" err="1"/>
              <a:t>genres</a:t>
            </a:r>
            <a:r>
              <a:rPr lang="de-AT" dirty="0"/>
              <a:t> </a:t>
            </a:r>
            <a:r>
              <a:rPr lang="de-AT" dirty="0" err="1"/>
              <a:t>assigned</a:t>
            </a:r>
            <a:endParaRPr lang="de-AT" dirty="0"/>
          </a:p>
          <a:p>
            <a:pPr lvl="1"/>
            <a:r>
              <a:rPr lang="de-AT" dirty="0"/>
              <a:t>Max.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genres</a:t>
            </a:r>
            <a:r>
              <a:rPr lang="de-AT" dirty="0"/>
              <a:t> : 17</a:t>
            </a:r>
          </a:p>
          <a:p>
            <a:pPr lvl="1"/>
            <a:r>
              <a:rPr lang="de-AT" dirty="0"/>
              <a:t>Min.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genres</a:t>
            </a:r>
            <a:r>
              <a:rPr lang="de-AT" dirty="0"/>
              <a:t>: 0 -&gt;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cleaning</a:t>
            </a:r>
            <a:endParaRPr lang="de-AT" dirty="0"/>
          </a:p>
          <a:p>
            <a:pPr lvl="1"/>
            <a:r>
              <a:rPr lang="de-AT" dirty="0"/>
              <a:t>Average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genres</a:t>
            </a:r>
            <a:r>
              <a:rPr lang="de-AT" dirty="0"/>
              <a:t>: 2.97</a:t>
            </a:r>
          </a:p>
          <a:p>
            <a:r>
              <a:rPr lang="de-AT" dirty="0"/>
              <a:t>10 </a:t>
            </a:r>
            <a:r>
              <a:rPr lang="de-AT" dirty="0" err="1"/>
              <a:t>most</a:t>
            </a:r>
            <a:r>
              <a:rPr lang="de-AT" dirty="0"/>
              <a:t> </a:t>
            </a:r>
            <a:r>
              <a:rPr lang="de-AT" dirty="0" err="1"/>
              <a:t>common</a:t>
            </a:r>
            <a:r>
              <a:rPr lang="de-AT" dirty="0"/>
              <a:t> </a:t>
            </a:r>
            <a:r>
              <a:rPr lang="de-AT" dirty="0" err="1"/>
              <a:t>genres</a:t>
            </a:r>
            <a:r>
              <a:rPr lang="de-AT" dirty="0"/>
              <a:t>:</a:t>
            </a:r>
          </a:p>
          <a:p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5DF83DD-414D-C90D-5CE0-6A1A7A8BCC95}"/>
              </a:ext>
            </a:extLst>
          </p:cNvPr>
          <p:cNvSpPr txBox="1"/>
          <p:nvPr/>
        </p:nvSpPr>
        <p:spPr>
          <a:xfrm>
            <a:off x="4882718" y="4001294"/>
            <a:ext cx="31426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0" i="0" dirty="0">
                <a:effectLst/>
                <a:latin typeface="Consolas" panose="020B0609020204030204" pitchFamily="49" charset="0"/>
              </a:rPr>
              <a:t>[('Drama', 34007), </a:t>
            </a:r>
          </a:p>
          <a:p>
            <a:r>
              <a:rPr lang="de-AT" sz="1400" b="0" i="0" dirty="0">
                <a:effectLst/>
                <a:latin typeface="Consolas" panose="020B0609020204030204" pitchFamily="49" charset="0"/>
              </a:rPr>
              <a:t>('Comedy', 16349), </a:t>
            </a:r>
          </a:p>
          <a:p>
            <a:r>
              <a:rPr lang="de-AT" sz="1400" b="0" i="0" dirty="0">
                <a:effectLst/>
                <a:latin typeface="Consolas" panose="020B0609020204030204" pitchFamily="49" charset="0"/>
              </a:rPr>
              <a:t>('</a:t>
            </a:r>
            <a:r>
              <a:rPr lang="de-AT" sz="1400" b="0" i="0" dirty="0" err="1">
                <a:effectLst/>
                <a:latin typeface="Consolas" panose="020B0609020204030204" pitchFamily="49" charset="0"/>
              </a:rPr>
              <a:t>Romance</a:t>
            </a:r>
            <a:r>
              <a:rPr lang="de-AT" sz="1400" b="0" i="0" dirty="0">
                <a:effectLst/>
                <a:latin typeface="Consolas" panose="020B0609020204030204" pitchFamily="49" charset="0"/>
              </a:rPr>
              <a:t> Film', 10234), ('Black-and-</a:t>
            </a:r>
            <a:r>
              <a:rPr lang="de-AT" sz="1400" b="0" i="0" dirty="0" err="1">
                <a:effectLst/>
                <a:latin typeface="Consolas" panose="020B0609020204030204" pitchFamily="49" charset="0"/>
              </a:rPr>
              <a:t>white</a:t>
            </a:r>
            <a:r>
              <a:rPr lang="de-AT" sz="1400" b="0" i="0" dirty="0">
                <a:effectLst/>
                <a:latin typeface="Consolas" panose="020B0609020204030204" pitchFamily="49" charset="0"/>
              </a:rPr>
              <a:t>', 9094), ('Action', 8798), </a:t>
            </a:r>
          </a:p>
          <a:p>
            <a:r>
              <a:rPr lang="de-AT" sz="1400" b="0" i="0" dirty="0">
                <a:effectLst/>
                <a:latin typeface="Consolas" panose="020B0609020204030204" pitchFamily="49" charset="0"/>
              </a:rPr>
              <a:t>('Thriller', 8744), </a:t>
            </a:r>
          </a:p>
          <a:p>
            <a:r>
              <a:rPr lang="de-AT" sz="1400" b="0" i="0" dirty="0">
                <a:effectLst/>
                <a:latin typeface="Consolas" panose="020B0609020204030204" pitchFamily="49" charset="0"/>
              </a:rPr>
              <a:t>('Short Film', 8141), </a:t>
            </a:r>
          </a:p>
          <a:p>
            <a:r>
              <a:rPr lang="de-AT" sz="1400" b="0" i="0" dirty="0">
                <a:effectLst/>
                <a:latin typeface="Consolas" panose="020B0609020204030204" pitchFamily="49" charset="0"/>
              </a:rPr>
              <a:t>('World </a:t>
            </a:r>
            <a:r>
              <a:rPr lang="de-AT" sz="1400" b="0" i="0" dirty="0" err="1">
                <a:effectLst/>
                <a:latin typeface="Consolas" panose="020B0609020204030204" pitchFamily="49" charset="0"/>
              </a:rPr>
              <a:t>cinema</a:t>
            </a:r>
            <a:r>
              <a:rPr lang="de-AT" sz="1400" b="0" i="0" dirty="0">
                <a:effectLst/>
                <a:latin typeface="Consolas" panose="020B0609020204030204" pitchFamily="49" charset="0"/>
              </a:rPr>
              <a:t>', 7155), ('Crime Fiction', 6948), ('Indie', 6897)]</a:t>
            </a: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649034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Breitbild</PresentationFormat>
  <Paragraphs>34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</vt:lpstr>
      <vt:lpstr>Movie Descriptions</vt:lpstr>
      <vt:lpstr>Data</vt:lpstr>
      <vt:lpstr>Research question</vt:lpstr>
      <vt:lpstr>Preprocessing steps</vt:lpstr>
      <vt:lpstr>EDA - wordcloud</vt:lpstr>
      <vt:lpstr>EDA – word and character counts</vt:lpstr>
      <vt:lpstr>EDA - genres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Milan</dc:creator>
  <cp:lastModifiedBy>Zechmeister, Anna-Christina</cp:lastModifiedBy>
  <cp:revision>10</cp:revision>
  <dcterms:created xsi:type="dcterms:W3CDTF">2019-03-28T08:56:36Z</dcterms:created>
  <dcterms:modified xsi:type="dcterms:W3CDTF">2023-09-28T16:25:28Z</dcterms:modified>
</cp:coreProperties>
</file>