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4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1C706-E70F-46EA-8710-ED14C8B4D1F4}" type="datetimeFigureOut">
              <a:rPr lang="de-AT" smtClean="0"/>
              <a:t>26.09.2023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8E09D-390F-429E-A5B6-742AD710288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7730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59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14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85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3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3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68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23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31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55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50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79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C82F5-4BEC-4C6D-AC7E-0EBE1A7D0913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516" y="5105840"/>
            <a:ext cx="2798028" cy="196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3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Movie Descriptions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Erlacher</a:t>
            </a:r>
            <a:r>
              <a:rPr lang="en-GB" dirty="0"/>
              <a:t>, </a:t>
            </a:r>
            <a:r>
              <a:rPr lang="en-GB" dirty="0" err="1"/>
              <a:t>Remta</a:t>
            </a:r>
            <a:r>
              <a:rPr lang="en-GB" dirty="0"/>
              <a:t>, </a:t>
            </a:r>
            <a:r>
              <a:rPr lang="en-GB" dirty="0" err="1"/>
              <a:t>Schachinger</a:t>
            </a:r>
            <a:r>
              <a:rPr lang="en-GB" dirty="0"/>
              <a:t>, Zechmeister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210" y="0"/>
            <a:ext cx="681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2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CMU Movie Summary Corpus</a:t>
            </a:r>
            <a:r>
              <a:rPr lang="en-GB" baseline="30000" dirty="0"/>
              <a:t>1</a:t>
            </a:r>
            <a:r>
              <a:rPr lang="en-GB" dirty="0"/>
              <a:t>:</a:t>
            </a:r>
          </a:p>
          <a:p>
            <a:r>
              <a:rPr lang="en-GB" dirty="0"/>
              <a:t>42306 plot summaries from Wikipedia</a:t>
            </a:r>
          </a:p>
          <a:p>
            <a:r>
              <a:rPr lang="en-GB" dirty="0"/>
              <a:t>Metadata: run time, revenue, genres, …</a:t>
            </a:r>
          </a:p>
          <a:p>
            <a:r>
              <a:rPr lang="en-GB" dirty="0"/>
              <a:t>Character metadata: name, actor, …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24FEF5-CCB7-BCA8-F3C9-934DBEF3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1. https://www.cs.cmu.edu/~ark/personas/</a:t>
            </a:r>
          </a:p>
        </p:txBody>
      </p:sp>
    </p:spTree>
    <p:extLst>
      <p:ext uri="{BB962C8B-B14F-4D97-AF65-F5344CB8AC3E}">
        <p14:creationId xmlns:p14="http://schemas.microsoft.com/office/powerpoint/2010/main" val="341856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330CB-7F0E-B90C-6951-E7CC2277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</a:t>
            </a:r>
            <a:r>
              <a:rPr lang="de-DE" dirty="0" err="1"/>
              <a:t>question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32946A-AB7E-F253-D7EF-ACB524EAA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530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B694A-F691-4376-DC6E-ACDEE261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EDA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9AEF5B-CFE4-9AA8-4A83-742E608F5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Preprocessing</a:t>
            </a:r>
            <a:r>
              <a:rPr lang="de-DE" dirty="0"/>
              <a:t>: </a:t>
            </a:r>
          </a:p>
          <a:p>
            <a:r>
              <a:rPr lang="de-DE" dirty="0" err="1"/>
              <a:t>lowercase</a:t>
            </a:r>
            <a:r>
              <a:rPr lang="de-DE" dirty="0"/>
              <a:t>,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numbers</a:t>
            </a:r>
            <a:r>
              <a:rPr lang="de-DE" dirty="0"/>
              <a:t>, … </a:t>
            </a:r>
          </a:p>
          <a:p>
            <a:r>
              <a:rPr lang="de-DE" dirty="0" err="1"/>
              <a:t>Lemmatization</a:t>
            </a:r>
            <a:endParaRPr lang="de-DE" dirty="0"/>
          </a:p>
          <a:p>
            <a:r>
              <a:rPr lang="de-DE" dirty="0" err="1"/>
              <a:t>Document</a:t>
            </a:r>
            <a:r>
              <a:rPr lang="de-DE" dirty="0"/>
              <a:t> Term Matrix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1874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EFC05D-7A29-2D39-BE77-28AF623C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EDA </a:t>
            </a:r>
            <a:r>
              <a:rPr lang="de-DE" dirty="0" err="1"/>
              <a:t>cont‘d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E679D16-457A-984C-4792-1A06F69CD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4624" y="1558925"/>
            <a:ext cx="52827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92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Breitbild</PresentationFormat>
  <Paragraphs>15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Movie Descriptions</vt:lpstr>
      <vt:lpstr>Data</vt:lpstr>
      <vt:lpstr>Research question</vt:lpstr>
      <vt:lpstr>EDA</vt:lpstr>
      <vt:lpstr>EDA cont‘d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Milan</dc:creator>
  <cp:lastModifiedBy>zujohs</cp:lastModifiedBy>
  <cp:revision>5</cp:revision>
  <dcterms:created xsi:type="dcterms:W3CDTF">2019-03-28T08:56:36Z</dcterms:created>
  <dcterms:modified xsi:type="dcterms:W3CDTF">2023-09-26T07:38:01Z</dcterms:modified>
</cp:coreProperties>
</file>