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1C706-E70F-46EA-8710-ED14C8B4D1F4}" type="datetimeFigureOut">
              <a:rPr lang="de-AT" smtClean="0"/>
              <a:t>12.10.2023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8E09D-390F-429E-A5B6-742AD710288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7730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59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14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8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3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3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68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3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31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55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50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79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C82F5-4BEC-4C6D-AC7E-0EBE1A7D0913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516" y="5105840"/>
            <a:ext cx="2798028" cy="196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3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Movie Descriptions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Erlacher</a:t>
            </a:r>
            <a:r>
              <a:rPr lang="en-GB" dirty="0"/>
              <a:t>, </a:t>
            </a:r>
            <a:r>
              <a:rPr lang="en-GB" dirty="0" err="1"/>
              <a:t>Remta</a:t>
            </a:r>
            <a:r>
              <a:rPr lang="en-GB" dirty="0"/>
              <a:t>, </a:t>
            </a:r>
            <a:r>
              <a:rPr lang="en-GB" dirty="0" err="1"/>
              <a:t>Schachinger</a:t>
            </a:r>
            <a:r>
              <a:rPr lang="en-GB" dirty="0"/>
              <a:t>, Zechmeister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210" y="0"/>
            <a:ext cx="681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2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CMU Movie Summary Corpus</a:t>
            </a:r>
            <a:r>
              <a:rPr lang="en-GB" baseline="30000" dirty="0"/>
              <a:t>1</a:t>
            </a:r>
            <a:r>
              <a:rPr lang="en-GB" dirty="0"/>
              <a:t>:</a:t>
            </a:r>
          </a:p>
          <a:p>
            <a:r>
              <a:rPr lang="en-GB" dirty="0"/>
              <a:t>42306 plot summaries from Wikipedia</a:t>
            </a:r>
          </a:p>
          <a:p>
            <a:r>
              <a:rPr lang="en-GB" dirty="0"/>
              <a:t>Metadata: genres, run time, revenue, etc.</a:t>
            </a:r>
          </a:p>
          <a:p>
            <a:r>
              <a:rPr lang="en-GB" dirty="0"/>
              <a:t>Character metadata: name, actors, etc.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24FEF5-CCB7-BCA8-F3C9-934DBEF3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1. https://www.cs.cmu.edu/~ark/personas/</a:t>
            </a:r>
          </a:p>
        </p:txBody>
      </p:sp>
    </p:spTree>
    <p:extLst>
      <p:ext uri="{BB962C8B-B14F-4D97-AF65-F5344CB8AC3E}">
        <p14:creationId xmlns:p14="http://schemas.microsoft.com/office/powerpoint/2010/main" val="341856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330CB-7F0E-B90C-6951-E7CC2277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</a:t>
            </a:r>
            <a:r>
              <a:rPr lang="de-DE" dirty="0" err="1"/>
              <a:t>question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32946A-AB7E-F253-D7EF-ACB524EAA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0332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3200" dirty="0" err="1"/>
              <a:t>Using</a:t>
            </a:r>
            <a:r>
              <a:rPr lang="de-DE" sz="3200" dirty="0"/>
              <a:t> NLP </a:t>
            </a:r>
            <a:r>
              <a:rPr lang="de-DE" sz="3200" dirty="0" err="1"/>
              <a:t>techniques</a:t>
            </a:r>
            <a:r>
              <a:rPr lang="de-DE" sz="3200" dirty="0"/>
              <a:t>, </a:t>
            </a:r>
            <a:r>
              <a:rPr lang="de-DE" sz="3200" dirty="0" err="1"/>
              <a:t>how</a:t>
            </a:r>
            <a:r>
              <a:rPr lang="de-DE" sz="3200" dirty="0"/>
              <a:t> </a:t>
            </a:r>
            <a:r>
              <a:rPr lang="de-DE" sz="3200" dirty="0" err="1"/>
              <a:t>accurately</a:t>
            </a:r>
            <a:r>
              <a:rPr lang="de-DE" sz="3200" dirty="0"/>
              <a:t> </a:t>
            </a:r>
            <a:r>
              <a:rPr lang="de-DE" sz="3200" dirty="0" err="1"/>
              <a:t>can</a:t>
            </a:r>
            <a:r>
              <a:rPr lang="de-DE" sz="3200" dirty="0"/>
              <a:t> </a:t>
            </a:r>
            <a:r>
              <a:rPr lang="de-DE" sz="3200" dirty="0" err="1"/>
              <a:t>movies</a:t>
            </a:r>
            <a:r>
              <a:rPr lang="de-DE" sz="3200" dirty="0"/>
              <a:t> </a:t>
            </a:r>
            <a:r>
              <a:rPr lang="de-DE" sz="3200" dirty="0" err="1"/>
              <a:t>be</a:t>
            </a:r>
            <a:r>
              <a:rPr lang="de-DE" sz="3200" dirty="0"/>
              <a:t> </a:t>
            </a:r>
            <a:r>
              <a:rPr lang="de-DE" sz="3200" dirty="0" err="1"/>
              <a:t>assigned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their</a:t>
            </a:r>
            <a:r>
              <a:rPr lang="de-DE" sz="3200" dirty="0"/>
              <a:t> </a:t>
            </a:r>
            <a:r>
              <a:rPr lang="de-DE" sz="3200" dirty="0" err="1"/>
              <a:t>genre</a:t>
            </a:r>
            <a:r>
              <a:rPr lang="de-DE" sz="3200" dirty="0"/>
              <a:t> </a:t>
            </a:r>
            <a:r>
              <a:rPr lang="de-DE" sz="3200" dirty="0" err="1"/>
              <a:t>based</a:t>
            </a:r>
            <a:r>
              <a:rPr lang="de-DE" sz="3200" dirty="0"/>
              <a:t> on a </a:t>
            </a:r>
            <a:r>
              <a:rPr lang="de-DE" sz="3200" dirty="0" err="1"/>
              <a:t>short</a:t>
            </a:r>
            <a:r>
              <a:rPr lang="de-DE" sz="3200" dirty="0"/>
              <a:t> </a:t>
            </a:r>
            <a:r>
              <a:rPr lang="de-DE" sz="3200" dirty="0" err="1"/>
              <a:t>summary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movies</a:t>
            </a:r>
            <a:r>
              <a:rPr lang="de-DE" sz="3200" dirty="0"/>
              <a:t> </a:t>
            </a:r>
            <a:r>
              <a:rPr lang="de-DE" sz="3200" dirty="0" err="1"/>
              <a:t>plot</a:t>
            </a:r>
            <a:r>
              <a:rPr lang="de-DE" sz="3200" dirty="0"/>
              <a:t>?</a:t>
            </a: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294530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84BF4-1EDF-E2A9-E0AA-C3559373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Tokenization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AT" dirty="0" err="1"/>
              <a:t>DistilBERT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196B65-062C-46D3-C01E-8FE222C4D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241"/>
            <a:ext cx="10515600" cy="4009937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de-AT" sz="3200" dirty="0"/>
              <a:t>Original </a:t>
            </a:r>
            <a:r>
              <a:rPr lang="de-AT" sz="3200" dirty="0" err="1"/>
              <a:t>plot</a:t>
            </a:r>
            <a:r>
              <a:rPr lang="de-AT" sz="3200" dirty="0"/>
              <a:t> </a:t>
            </a:r>
            <a:r>
              <a:rPr lang="de-AT" sz="3200" dirty="0" err="1"/>
              <a:t>summary</a:t>
            </a:r>
            <a:r>
              <a:rPr lang="de-AT" sz="3200" dirty="0"/>
              <a:t>: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AT" sz="3200" i="1" dirty="0" err="1"/>
              <a:t>Shlykov</a:t>
            </a:r>
            <a:r>
              <a:rPr lang="de-AT" sz="3200" i="1" dirty="0"/>
              <a:t>, a </a:t>
            </a:r>
            <a:r>
              <a:rPr lang="de-AT" sz="3200" i="1" dirty="0" err="1"/>
              <a:t>hard-working</a:t>
            </a:r>
            <a:r>
              <a:rPr lang="de-AT" sz="3200" i="1" dirty="0"/>
              <a:t> </a:t>
            </a:r>
            <a:r>
              <a:rPr lang="de-AT" sz="3200" i="1" dirty="0" err="1"/>
              <a:t>taxi</a:t>
            </a:r>
            <a:r>
              <a:rPr lang="de-AT" sz="3200" i="1" dirty="0"/>
              <a:t> </a:t>
            </a:r>
            <a:r>
              <a:rPr lang="de-AT" sz="3200" i="1" dirty="0" err="1"/>
              <a:t>driver</a:t>
            </a:r>
            <a:r>
              <a:rPr lang="de-AT" sz="3200" i="1" dirty="0"/>
              <a:t> and </a:t>
            </a:r>
            <a:r>
              <a:rPr lang="de-AT" sz="3200" i="1" dirty="0" err="1"/>
              <a:t>Lyosha</a:t>
            </a:r>
            <a:r>
              <a:rPr lang="de-AT" sz="3200" i="1" dirty="0"/>
              <a:t>, a </a:t>
            </a:r>
            <a:r>
              <a:rPr lang="de-AT" sz="3200" i="1" dirty="0" err="1"/>
              <a:t>saxophonist</a:t>
            </a:r>
            <a:r>
              <a:rPr lang="de-AT" sz="3200" i="1" dirty="0"/>
              <a:t>, </a:t>
            </a:r>
            <a:r>
              <a:rPr lang="de-AT" sz="3200" i="1" dirty="0" err="1"/>
              <a:t>develop</a:t>
            </a:r>
            <a:r>
              <a:rPr lang="de-AT" sz="3200" i="1" dirty="0"/>
              <a:t> a bizarre </a:t>
            </a:r>
            <a:r>
              <a:rPr lang="de-AT" sz="3200" i="1" dirty="0" err="1"/>
              <a:t>love</a:t>
            </a:r>
            <a:r>
              <a:rPr lang="de-AT" sz="3200" i="1" dirty="0"/>
              <a:t>-hate </a:t>
            </a:r>
            <a:r>
              <a:rPr lang="de-AT" sz="3200" i="1" dirty="0" err="1"/>
              <a:t>relationship</a:t>
            </a:r>
            <a:r>
              <a:rPr lang="de-AT" sz="3200" i="1" dirty="0"/>
              <a:t>, and </a:t>
            </a:r>
            <a:r>
              <a:rPr lang="de-AT" sz="3200" i="1" dirty="0" err="1"/>
              <a:t>despite</a:t>
            </a:r>
            <a:r>
              <a:rPr lang="de-AT" sz="3200" i="1" dirty="0"/>
              <a:t> </a:t>
            </a:r>
            <a:r>
              <a:rPr lang="de-AT" sz="3200" i="1" dirty="0" err="1"/>
              <a:t>their</a:t>
            </a:r>
            <a:r>
              <a:rPr lang="de-AT" sz="3200" i="1" dirty="0"/>
              <a:t> </a:t>
            </a:r>
            <a:r>
              <a:rPr lang="de-AT" sz="3200" i="1" dirty="0" err="1"/>
              <a:t>prejudices</a:t>
            </a:r>
            <a:r>
              <a:rPr lang="de-AT" sz="3200" i="1" dirty="0"/>
              <a:t>, </a:t>
            </a:r>
            <a:r>
              <a:rPr lang="de-AT" sz="3200" i="1" dirty="0" err="1"/>
              <a:t>realize</a:t>
            </a:r>
            <a:r>
              <a:rPr lang="de-AT" sz="3200" i="1" dirty="0"/>
              <a:t> </a:t>
            </a:r>
            <a:r>
              <a:rPr lang="de-AT" sz="3200" i="1" dirty="0" err="1"/>
              <a:t>they</a:t>
            </a:r>
            <a:r>
              <a:rPr lang="de-AT" sz="3200" i="1" dirty="0"/>
              <a:t> </a:t>
            </a:r>
            <a:r>
              <a:rPr lang="de-AT" sz="3200" i="1" dirty="0" err="1"/>
              <a:t>aren't</a:t>
            </a:r>
            <a:r>
              <a:rPr lang="de-AT" sz="3200" i="1" dirty="0"/>
              <a:t> so different after all.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AT" sz="3200" dirty="0"/>
              <a:t>Token-IDs: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AT" sz="3200" dirty="0"/>
              <a:t>[101, 14021, 2135, 7724, 1010, 1037, 2524, 1011, 2551, 10095, 4062, 1998, 1048, 7677, 7377, 1010, 1037, 19977, 1010, 4503, 1037, 13576, 2293, 1011, 5223, 3276, 1010, 1998, 2750, 2037, 18024, 2015, 1010, 5382, 2027, 4995, 1005, 1056, 2061, 2367, 2044, 2035, 1012, 102, 0, 0, 0, … , 0, 0, 0]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AT" sz="3200" dirty="0" err="1"/>
              <a:t>Decoded</a:t>
            </a:r>
            <a:r>
              <a:rPr lang="de-AT" sz="3200" dirty="0"/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AT" sz="3300" dirty="0"/>
              <a:t>[CLS] sh ##ly ##kov , a </a:t>
            </a:r>
            <a:r>
              <a:rPr lang="de-AT" sz="3300" dirty="0" err="1"/>
              <a:t>hard</a:t>
            </a:r>
            <a:r>
              <a:rPr lang="de-AT" sz="3300" dirty="0"/>
              <a:t> - </a:t>
            </a:r>
            <a:r>
              <a:rPr lang="de-AT" sz="3300" dirty="0" err="1"/>
              <a:t>working</a:t>
            </a:r>
            <a:r>
              <a:rPr lang="de-AT" sz="3300" dirty="0"/>
              <a:t> </a:t>
            </a:r>
            <a:r>
              <a:rPr lang="de-AT" sz="3300" dirty="0" err="1"/>
              <a:t>taxi</a:t>
            </a:r>
            <a:r>
              <a:rPr lang="de-AT" sz="3300" dirty="0"/>
              <a:t> </a:t>
            </a:r>
            <a:r>
              <a:rPr lang="de-AT" sz="3300" dirty="0" err="1"/>
              <a:t>driver</a:t>
            </a:r>
            <a:r>
              <a:rPr lang="de-AT" sz="3300" dirty="0"/>
              <a:t> and l ##yo ##sha , a </a:t>
            </a:r>
            <a:r>
              <a:rPr lang="de-AT" sz="3300" dirty="0" err="1"/>
              <a:t>saxophonist</a:t>
            </a:r>
            <a:r>
              <a:rPr lang="de-AT" sz="3300" dirty="0"/>
              <a:t> , </a:t>
            </a:r>
            <a:r>
              <a:rPr lang="de-AT" sz="3300" dirty="0" err="1"/>
              <a:t>develop</a:t>
            </a:r>
            <a:r>
              <a:rPr lang="de-AT" sz="3300" dirty="0"/>
              <a:t> a bizarre </a:t>
            </a:r>
            <a:r>
              <a:rPr lang="de-AT" sz="3300" dirty="0" err="1"/>
              <a:t>love</a:t>
            </a:r>
            <a:r>
              <a:rPr lang="de-AT" sz="3300" dirty="0"/>
              <a:t> - hate </a:t>
            </a:r>
            <a:r>
              <a:rPr lang="de-AT" sz="3300" dirty="0" err="1"/>
              <a:t>relationship</a:t>
            </a:r>
            <a:r>
              <a:rPr lang="de-AT" sz="3300" dirty="0"/>
              <a:t> , and </a:t>
            </a:r>
            <a:r>
              <a:rPr lang="de-AT" sz="3300" dirty="0" err="1"/>
              <a:t>despite</a:t>
            </a:r>
            <a:r>
              <a:rPr lang="de-AT" sz="3300" dirty="0"/>
              <a:t> </a:t>
            </a:r>
            <a:r>
              <a:rPr lang="de-AT" sz="3300" dirty="0" err="1"/>
              <a:t>their</a:t>
            </a:r>
            <a:r>
              <a:rPr lang="de-AT" sz="3300" dirty="0"/>
              <a:t> </a:t>
            </a:r>
            <a:r>
              <a:rPr lang="de-AT" sz="3300" dirty="0" err="1"/>
              <a:t>prejudice</a:t>
            </a:r>
            <a:r>
              <a:rPr lang="de-AT" sz="3300" dirty="0"/>
              <a:t> ##s , </a:t>
            </a:r>
            <a:r>
              <a:rPr lang="de-AT" sz="3300" dirty="0" err="1"/>
              <a:t>realize</a:t>
            </a:r>
            <a:r>
              <a:rPr lang="de-AT" sz="3300" dirty="0"/>
              <a:t> </a:t>
            </a:r>
            <a:r>
              <a:rPr lang="de-AT" sz="3300" dirty="0" err="1"/>
              <a:t>they</a:t>
            </a:r>
            <a:r>
              <a:rPr lang="de-AT" sz="3300" dirty="0"/>
              <a:t> </a:t>
            </a:r>
            <a:r>
              <a:rPr lang="de-AT" sz="3300" dirty="0" err="1"/>
              <a:t>aren</a:t>
            </a:r>
            <a:r>
              <a:rPr lang="de-AT" sz="3300" dirty="0"/>
              <a:t> ' t so different after all . [SEP] [PAD] [PAD] [PAD] … [PAD] [PAD] [PAD]</a:t>
            </a:r>
          </a:p>
        </p:txBody>
      </p:sp>
    </p:spTree>
    <p:extLst>
      <p:ext uri="{BB962C8B-B14F-4D97-AF65-F5344CB8AC3E}">
        <p14:creationId xmlns:p14="http://schemas.microsoft.com/office/powerpoint/2010/main" val="1783773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Breitbild</PresentationFormat>
  <Paragraphs>17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Movie Descriptions</vt:lpstr>
      <vt:lpstr>Data</vt:lpstr>
      <vt:lpstr>Research question</vt:lpstr>
      <vt:lpstr>Tokenization for DistilBERT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Milan</dc:creator>
  <cp:lastModifiedBy>zujohs</cp:lastModifiedBy>
  <cp:revision>19</cp:revision>
  <dcterms:created xsi:type="dcterms:W3CDTF">2019-03-28T08:56:36Z</dcterms:created>
  <dcterms:modified xsi:type="dcterms:W3CDTF">2023-10-12T09:33:52Z</dcterms:modified>
</cp:coreProperties>
</file>