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14"/>
  </p:normalViewPr>
  <p:slideViewPr>
    <p:cSldViewPr snapToGrid="0">
      <p:cViewPr varScale="1">
        <p:scale>
          <a:sx n="113" d="100"/>
          <a:sy n="113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4DE3B-E9E4-6D89-268B-97DB3E1E5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3C5E4A-6918-E90B-42F1-1DE82EB22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5E399-8A0D-AF7A-92AE-F7596EAE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31C5C-5BA2-8221-CF6C-D74991D0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A8CA07-75C2-4B06-2D26-53008F5E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3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EFD37-C5AC-71D2-A43A-56DEEA50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AB1B96-6E22-E90E-2764-E89F6281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35D1D9-39C5-9DAF-30FB-52F4AD30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CAD62D-FEE2-C9C1-8083-13026BBA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444D7-ED47-2330-28B8-C947DA5F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32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F95A66-E4F7-AC58-5A24-55A5F8BEA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ED04FD-14D6-3144-C8AA-A687198CC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A3AEC-3AF1-B04B-7C91-567A8704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2346D0-08E4-BE80-FEDA-67A6297B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31BA30-35B0-5A8A-EA17-18143EC0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02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D0D37-B714-2F82-3306-37B38AE8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FBC3D-2F0A-B1A9-2118-5C9BE954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FC3563-5B9A-0F3C-BE3E-D0B38F72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37A7C-497F-BD3D-78DA-12DE41DD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7771C3-7222-7A27-7986-642DC878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94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616DF-B42F-617D-72C3-8537B894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E05B3-4128-07BF-961C-9E2119C9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D2FFB-8CC1-5893-63BF-275FF077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B51DD1-5FDD-4B97-44B7-4A64D81E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BAC62-E9C1-9C80-7BD8-654B6C87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15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F38B2-B0D7-CC27-0DD1-7C252542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89767-2DD5-C9CD-3765-82573E2DA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965A6B-3BAC-38C8-8679-C4249FF9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F5A0ED-1AE9-1352-0F73-702265BF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494CA9-53D5-D61F-D2C8-2010FF31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D4EF87-DCBB-2DD0-1F15-C5F61DD7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0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65B87-36E3-03AE-0B62-8053307C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D6E652-BF60-2C7A-602A-914B17EC4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D1E698-A79B-A18F-6F46-9D612AB60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D5870E-9A95-5433-5918-2B338D7F3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5B22D-B785-7D32-BDD0-0B449DC28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A9FB00-6542-EC0A-F962-1ADBA310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98FCD1-078B-0D8A-29AD-46927B8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228E82-3A81-D86B-B1E0-4061ECA8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68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83706-3523-5EDC-5DD4-4AF05DED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8587A7-531B-8F50-B42C-0F9C6C24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42EF64-9DD6-2BBA-CD82-6105F891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A9D748-8801-50D9-D786-78A8B7CD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66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6A6F32-B7E7-36D0-A5B0-29862B55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5E784D-C531-FE7D-596C-A3013943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2F1836-3F33-607B-75D9-730EDAF6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6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10A4C-016A-7F81-FE80-630832FD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AADA4-9264-3F73-BDA2-81BD34F6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DF1129-7DB4-EFCC-EC4A-B13A32E2E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6E19D2-DFFF-CFCA-5425-2A645C46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AC1EF4-850A-73CB-FC05-CBFD22EE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84EDA-1F52-20A2-F21A-BC815066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54BC5-C3DC-6AA3-C19B-636519C4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ED83DF-37DE-966B-6333-D647E16F9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DF6ED2-CDAB-C6DA-5E78-8F6E49A4F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D2CF2F-A220-C5C8-67AB-64604753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49458B-43F8-4D38-B60E-42F09A45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CE75B3-1E33-479F-645F-51D8863B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1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581E22-E48D-E12D-8175-A07A7004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C9C8-0F7D-1EB8-EC54-3D85D48E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F820E-8FF2-05C5-2964-4B0EA121B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C9F0E-D078-2949-A2E2-8DA35EA1D58C}" type="datetimeFigureOut">
              <a:rPr lang="de-DE" smtClean="0"/>
              <a:t>19.10.24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47098-AB11-389E-63FE-6CDD513BF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AEC92F-312A-0F55-3AFC-A6C60A06F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6D7C5-B174-3342-80D8-D54923D37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8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7F7E7-C986-6302-7979-CAD5F6A35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E57EDD-28D2-96BD-4AC8-DACDE6B8E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14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Rippel</dc:creator>
  <cp:lastModifiedBy>Fabian Rippel</cp:lastModifiedBy>
  <cp:revision>1</cp:revision>
  <dcterms:created xsi:type="dcterms:W3CDTF">2024-10-19T13:01:40Z</dcterms:created>
  <dcterms:modified xsi:type="dcterms:W3CDTF">2024-10-19T13:03:55Z</dcterms:modified>
</cp:coreProperties>
</file>