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3"/>
  </p:normalViewPr>
  <p:slideViewPr>
    <p:cSldViewPr snapToGrid="0" snapToObjects="1">
      <p:cViewPr varScale="1">
        <p:scale>
          <a:sx n="86" d="100"/>
          <a:sy n="86" d="100"/>
        </p:scale>
        <p:origin x="24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Frequenztransformation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Tabelle1!$B$2:$B$4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A30-6447-BAE7-444EE5E65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021807"/>
        <c:axId val="134023455"/>
      </c:scatterChart>
      <c:valAx>
        <c:axId val="134021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023455"/>
        <c:crosses val="autoZero"/>
        <c:crossBetween val="midCat"/>
      </c:valAx>
      <c:valAx>
        <c:axId val="13402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0218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Zustandsdiagramm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Leerlauf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Tabelle1!$A$2:$A$11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Tabelle1!$B$2:$B$11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60E-E04E-AB3F-04088C5BBF3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Pumpen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Tabelle1!$A$2:$A$11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Tabelle1!$C$2:$C$11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60E-E04E-AB3F-04088C5BBF3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Waschen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Tabelle1!$A$2:$A$11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Tabelle1!$D$2:$D$11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60E-E04E-AB3F-04088C5BBF3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Schleudern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Tabelle1!$A$2:$A$11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Tabelle1!$E$2:$E$11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60E-E04E-AB3F-04088C5BBF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021807"/>
        <c:axId val="134023455"/>
      </c:scatterChart>
      <c:valAx>
        <c:axId val="134021807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023455"/>
        <c:crosses val="autoZero"/>
        <c:crossBetween val="midCat"/>
      </c:valAx>
      <c:valAx>
        <c:axId val="13402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021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79A889D-90B5-0347-A236-674DB1D68EE0}"/>
              </a:ext>
            </a:extLst>
          </p:cNvPr>
          <p:cNvGrpSpPr/>
          <p:nvPr/>
        </p:nvGrpSpPr>
        <p:grpSpPr>
          <a:xfrm>
            <a:off x="6520721" y="1586054"/>
            <a:ext cx="2197645" cy="3416068"/>
            <a:chOff x="809469" y="1648918"/>
            <a:chExt cx="2197645" cy="3416068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7D1BC689-6827-E64A-8D31-C838730CD58A}"/>
                </a:ext>
              </a:extLst>
            </p:cNvPr>
            <p:cNvGrpSpPr/>
            <p:nvPr/>
          </p:nvGrpSpPr>
          <p:grpSpPr>
            <a:xfrm>
              <a:off x="809469" y="1648918"/>
              <a:ext cx="1479820" cy="468000"/>
              <a:chOff x="809469" y="1648918"/>
              <a:chExt cx="1479820" cy="4680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305EA72-D2F8-8845-A087-D124417E88ED}"/>
                  </a:ext>
                </a:extLst>
              </p:cNvPr>
              <p:cNvSpPr/>
              <p:nvPr/>
            </p:nvSpPr>
            <p:spPr>
              <a:xfrm>
                <a:off x="809469" y="1648918"/>
                <a:ext cx="464695" cy="468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3F5EFAF-24CF-0E43-AECE-DF84C9A20EE8}"/>
                  </a:ext>
                </a:extLst>
              </p:cNvPr>
              <p:cNvSpPr txBox="1"/>
              <p:nvPr/>
            </p:nvSpPr>
            <p:spPr>
              <a:xfrm>
                <a:off x="1439056" y="1648918"/>
                <a:ext cx="8502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dirty="0"/>
                  <a:t>fertig</a:t>
                </a:r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DB7B851B-9867-DC4A-B1F1-64744EDB25CF}"/>
                </a:ext>
              </a:extLst>
            </p:cNvPr>
            <p:cNvGrpSpPr/>
            <p:nvPr/>
          </p:nvGrpSpPr>
          <p:grpSpPr>
            <a:xfrm>
              <a:off x="809469" y="2385935"/>
              <a:ext cx="2197645" cy="468000"/>
              <a:chOff x="809469" y="1648918"/>
              <a:chExt cx="2197645" cy="468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E8F077C-0179-6F40-B265-F658FDE4CC02}"/>
                  </a:ext>
                </a:extLst>
              </p:cNvPr>
              <p:cNvSpPr/>
              <p:nvPr/>
            </p:nvSpPr>
            <p:spPr>
              <a:xfrm>
                <a:off x="809469" y="1648918"/>
                <a:ext cx="464695" cy="4680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FE151C1-40E6-684F-B873-C603CAD10D4A}"/>
                  </a:ext>
                </a:extLst>
              </p:cNvPr>
              <p:cNvSpPr txBox="1"/>
              <p:nvPr/>
            </p:nvSpPr>
            <p:spPr>
              <a:xfrm>
                <a:off x="1439056" y="1648918"/>
                <a:ext cx="15680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dirty="0"/>
                  <a:t>schleudern</a:t>
                </a: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1B4B1AEB-7E84-4341-9478-8FA9905B32CC}"/>
                </a:ext>
              </a:extLst>
            </p:cNvPr>
            <p:cNvGrpSpPr/>
            <p:nvPr/>
          </p:nvGrpSpPr>
          <p:grpSpPr>
            <a:xfrm>
              <a:off x="809469" y="3122952"/>
              <a:ext cx="1644608" cy="468000"/>
              <a:chOff x="809469" y="1648918"/>
              <a:chExt cx="1644608" cy="4680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8B6B746-DD40-3A4F-96BD-7FA23DFAC193}"/>
                  </a:ext>
                </a:extLst>
              </p:cNvPr>
              <p:cNvSpPr/>
              <p:nvPr/>
            </p:nvSpPr>
            <p:spPr>
              <a:xfrm>
                <a:off x="809469" y="1648918"/>
                <a:ext cx="464695" cy="4680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E2ADA1A-0C39-2845-AD9E-47EC2F2E3120}"/>
                  </a:ext>
                </a:extLst>
              </p:cNvPr>
              <p:cNvSpPr txBox="1"/>
              <p:nvPr/>
            </p:nvSpPr>
            <p:spPr>
              <a:xfrm>
                <a:off x="1439056" y="1648918"/>
                <a:ext cx="10150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dirty="0"/>
                  <a:t>spülen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2C6D898B-D9F4-7F4F-A4F3-45CCF2FB55FB}"/>
                </a:ext>
              </a:extLst>
            </p:cNvPr>
            <p:cNvGrpSpPr/>
            <p:nvPr/>
          </p:nvGrpSpPr>
          <p:grpSpPr>
            <a:xfrm>
              <a:off x="809469" y="3859969"/>
              <a:ext cx="1905642" cy="468000"/>
              <a:chOff x="809469" y="1648918"/>
              <a:chExt cx="1905642" cy="4680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11CAD6C-6549-814E-89FD-BBE4809594E9}"/>
                  </a:ext>
                </a:extLst>
              </p:cNvPr>
              <p:cNvSpPr/>
              <p:nvPr/>
            </p:nvSpPr>
            <p:spPr>
              <a:xfrm>
                <a:off x="809469" y="1648918"/>
                <a:ext cx="464695" cy="4680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9C42A6B-2B36-0A45-BD8C-E71DB016F83B}"/>
                  </a:ext>
                </a:extLst>
              </p:cNvPr>
              <p:cNvSpPr txBox="1"/>
              <p:nvPr/>
            </p:nvSpPr>
            <p:spPr>
              <a:xfrm>
                <a:off x="1439056" y="1648918"/>
                <a:ext cx="1276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dirty="0"/>
                  <a:t>waschen</a:t>
                </a:r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6E1E1923-388E-F047-AB6E-DD872E902590}"/>
                </a:ext>
              </a:extLst>
            </p:cNvPr>
            <p:cNvGrpSpPr/>
            <p:nvPr/>
          </p:nvGrpSpPr>
          <p:grpSpPr>
            <a:xfrm>
              <a:off x="809469" y="4596986"/>
              <a:ext cx="1560419" cy="468000"/>
              <a:chOff x="809469" y="1648918"/>
              <a:chExt cx="1560419" cy="4680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6B66960-25FB-A748-881A-6648B5792CB5}"/>
                  </a:ext>
                </a:extLst>
              </p:cNvPr>
              <p:cNvSpPr/>
              <p:nvPr/>
            </p:nvSpPr>
            <p:spPr>
              <a:xfrm>
                <a:off x="809469" y="1648918"/>
                <a:ext cx="464695" cy="4680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F1BA12F-01AE-E84D-81A6-0DF278134616}"/>
                  </a:ext>
                </a:extLst>
              </p:cNvPr>
              <p:cNvSpPr txBox="1"/>
              <p:nvPr/>
            </p:nvSpPr>
            <p:spPr>
              <a:xfrm>
                <a:off x="1439056" y="1648918"/>
                <a:ext cx="9308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dirty="0"/>
                  <a:t>bereit</a:t>
                </a:r>
              </a:p>
            </p:txBody>
          </p:sp>
        </p:grpSp>
      </p:grp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AD1ABCEC-BE44-D241-BF68-3739AD081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854454"/>
              </p:ext>
            </p:extLst>
          </p:nvPr>
        </p:nvGraphicFramePr>
        <p:xfrm>
          <a:off x="-6348639" y="291071"/>
          <a:ext cx="5162525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Diagramm 19">
            <a:extLst>
              <a:ext uri="{FF2B5EF4-FFF2-40B4-BE49-F238E27FC236}">
                <a16:creationId xmlns:a16="http://schemas.microsoft.com/office/drawing/2014/main" id="{B19AD591-8321-2349-82D8-F0DA52DF5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566154"/>
              </p:ext>
            </p:extLst>
          </p:nvPr>
        </p:nvGraphicFramePr>
        <p:xfrm>
          <a:off x="425634" y="1028088"/>
          <a:ext cx="5162525" cy="522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Matthias Simons</cp:lastModifiedBy>
  <cp:revision>4</cp:revision>
  <dcterms:created xsi:type="dcterms:W3CDTF">2014-01-14T12:05:24Z</dcterms:created>
  <dcterms:modified xsi:type="dcterms:W3CDTF">2021-12-26T18:15:45Z</dcterms:modified>
</cp:coreProperties>
</file>