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custDataLst>
    <p:tags r:id="rId5"/>
  </p:custDataLst>
  <p:defaultTextStyle>
    <a:defPPr>
      <a:defRPr lang="en-US"/>
    </a:defPPr>
    <a:lvl1pPr marL="0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1pPr>
    <a:lvl2pPr marL="233932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2pPr>
    <a:lvl3pPr marL="467864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3pPr>
    <a:lvl4pPr marL="701796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4pPr>
    <a:lvl5pPr marL="935727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5pPr>
    <a:lvl6pPr marL="1169659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6pPr>
    <a:lvl7pPr marL="1403591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7pPr>
    <a:lvl8pPr marL="1637523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8pPr>
    <a:lvl9pPr marL="1871454" algn="l" defTabSz="467864" rtl="0" eaLnBrk="1" latinLnBrk="0" hangingPunct="1">
      <a:defRPr sz="9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864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D6E9-CA5E-4AAF-846A-8BFDD922106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68C5-CEB2-4096-9C64-D1AD8EBA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130429"/>
            <a:ext cx="8420100" cy="1470025"/>
          </a:xfrm>
        </p:spPr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1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2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9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8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3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903"/>
            <a:ext cx="8420100" cy="1362075"/>
          </a:xfrm>
        </p:spPr>
        <p:txBody>
          <a:bodyPr anchor="t"/>
          <a:lstStyle>
            <a:lvl1pPr algn="l">
              <a:defRPr sz="95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714"/>
            <a:ext cx="8420100" cy="1500187"/>
          </a:xfrm>
        </p:spPr>
        <p:txBody>
          <a:bodyPr anchor="b"/>
          <a:lstStyle>
            <a:lvl1pPr marL="0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1pPr>
            <a:lvl2pPr marL="10850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217001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3pPr>
            <a:lvl4pPr marL="325501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4pPr>
            <a:lvl5pPr marL="434001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5pPr>
            <a:lvl6pPr marL="542502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6pPr>
            <a:lvl7pPr marL="651002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7pPr>
            <a:lvl8pPr marL="759502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8pPr>
            <a:lvl9pPr marL="868002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665"/>
            </a:lvl1pPr>
            <a:lvl2pPr>
              <a:defRPr sz="569"/>
            </a:lvl2pPr>
            <a:lvl3pPr>
              <a:defRPr sz="475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665"/>
            </a:lvl1pPr>
            <a:lvl2pPr>
              <a:defRPr sz="569"/>
            </a:lvl2pPr>
            <a:lvl3pPr>
              <a:defRPr sz="475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5"/>
            <a:ext cx="4376870" cy="639762"/>
          </a:xfrm>
        </p:spPr>
        <p:txBody>
          <a:bodyPr anchor="b"/>
          <a:lstStyle>
            <a:lvl1pPr marL="0" indent="0">
              <a:buNone/>
              <a:defRPr sz="569" b="1"/>
            </a:lvl1pPr>
            <a:lvl2pPr marL="108501" indent="0">
              <a:buNone/>
              <a:defRPr sz="475" b="1"/>
            </a:lvl2pPr>
            <a:lvl3pPr marL="217001" indent="0">
              <a:buNone/>
              <a:defRPr sz="427" b="1"/>
            </a:lvl3pPr>
            <a:lvl4pPr marL="325501" indent="0">
              <a:buNone/>
              <a:defRPr sz="380" b="1"/>
            </a:lvl4pPr>
            <a:lvl5pPr marL="434001" indent="0">
              <a:buNone/>
              <a:defRPr sz="380" b="1"/>
            </a:lvl5pPr>
            <a:lvl6pPr marL="542502" indent="0">
              <a:buNone/>
              <a:defRPr sz="380" b="1"/>
            </a:lvl6pPr>
            <a:lvl7pPr marL="651002" indent="0">
              <a:buNone/>
              <a:defRPr sz="380" b="1"/>
            </a:lvl7pPr>
            <a:lvl8pPr marL="759502" indent="0">
              <a:buNone/>
              <a:defRPr sz="380" b="1"/>
            </a:lvl8pPr>
            <a:lvl9pPr marL="868002" indent="0">
              <a:buNone/>
              <a:defRPr sz="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6"/>
            <a:ext cx="4376870" cy="3951288"/>
          </a:xfrm>
        </p:spPr>
        <p:txBody>
          <a:bodyPr/>
          <a:lstStyle>
            <a:lvl1pPr>
              <a:defRPr sz="569"/>
            </a:lvl1pPr>
            <a:lvl2pPr>
              <a:defRPr sz="475"/>
            </a:lvl2pPr>
            <a:lvl3pPr>
              <a:defRPr sz="427"/>
            </a:lvl3pPr>
            <a:lvl4pPr>
              <a:defRPr sz="380"/>
            </a:lvl4pPr>
            <a:lvl5pPr>
              <a:defRPr sz="380"/>
            </a:lvl5pPr>
            <a:lvl6pPr>
              <a:defRPr sz="380"/>
            </a:lvl6pPr>
            <a:lvl7pPr>
              <a:defRPr sz="380"/>
            </a:lvl7pPr>
            <a:lvl8pPr>
              <a:defRPr sz="380"/>
            </a:lvl8pPr>
            <a:lvl9pPr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5"/>
            <a:ext cx="4378590" cy="639762"/>
          </a:xfrm>
        </p:spPr>
        <p:txBody>
          <a:bodyPr anchor="b"/>
          <a:lstStyle>
            <a:lvl1pPr marL="0" indent="0">
              <a:buNone/>
              <a:defRPr sz="569" b="1"/>
            </a:lvl1pPr>
            <a:lvl2pPr marL="108501" indent="0">
              <a:buNone/>
              <a:defRPr sz="475" b="1"/>
            </a:lvl2pPr>
            <a:lvl3pPr marL="217001" indent="0">
              <a:buNone/>
              <a:defRPr sz="427" b="1"/>
            </a:lvl3pPr>
            <a:lvl4pPr marL="325501" indent="0">
              <a:buNone/>
              <a:defRPr sz="380" b="1"/>
            </a:lvl4pPr>
            <a:lvl5pPr marL="434001" indent="0">
              <a:buNone/>
              <a:defRPr sz="380" b="1"/>
            </a:lvl5pPr>
            <a:lvl6pPr marL="542502" indent="0">
              <a:buNone/>
              <a:defRPr sz="380" b="1"/>
            </a:lvl6pPr>
            <a:lvl7pPr marL="651002" indent="0">
              <a:buNone/>
              <a:defRPr sz="380" b="1"/>
            </a:lvl7pPr>
            <a:lvl8pPr marL="759502" indent="0">
              <a:buNone/>
              <a:defRPr sz="380" b="1"/>
            </a:lvl8pPr>
            <a:lvl9pPr marL="868002" indent="0">
              <a:buNone/>
              <a:defRPr sz="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6"/>
            <a:ext cx="4378590" cy="3951288"/>
          </a:xfrm>
        </p:spPr>
        <p:txBody>
          <a:bodyPr/>
          <a:lstStyle>
            <a:lvl1pPr>
              <a:defRPr sz="569"/>
            </a:lvl1pPr>
            <a:lvl2pPr>
              <a:defRPr sz="475"/>
            </a:lvl2pPr>
            <a:lvl3pPr>
              <a:defRPr sz="427"/>
            </a:lvl3pPr>
            <a:lvl4pPr>
              <a:defRPr sz="380"/>
            </a:lvl4pPr>
            <a:lvl5pPr>
              <a:defRPr sz="380"/>
            </a:lvl5pPr>
            <a:lvl6pPr>
              <a:defRPr sz="380"/>
            </a:lvl6pPr>
            <a:lvl7pPr>
              <a:defRPr sz="380"/>
            </a:lvl7pPr>
            <a:lvl8pPr>
              <a:defRPr sz="380"/>
            </a:lvl8pPr>
            <a:lvl9pPr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21700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81375" indent="-81375" algn="l" defTabSz="217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76313" indent="-67813" algn="l" defTabSz="217001" rtl="0" eaLnBrk="1" latinLnBrk="0" hangingPunct="1">
        <a:spcBef>
          <a:spcPct val="20000"/>
        </a:spcBef>
        <a:buFont typeface="Arial" panose="020B0604020202020204" pitchFamily="34" charset="0"/>
        <a:buChar char="–"/>
        <a:defRPr sz="665" kern="1200">
          <a:solidFill>
            <a:schemeClr val="tx1"/>
          </a:solidFill>
          <a:latin typeface="+mn-lt"/>
          <a:ea typeface="+mn-ea"/>
          <a:cs typeface="+mn-cs"/>
        </a:defRPr>
      </a:lvl2pPr>
      <a:lvl3pPr marL="271251" indent="-54251" algn="l" defTabSz="217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69" kern="1200">
          <a:solidFill>
            <a:schemeClr val="tx1"/>
          </a:solidFill>
          <a:latin typeface="+mn-lt"/>
          <a:ea typeface="+mn-ea"/>
          <a:cs typeface="+mn-cs"/>
        </a:defRPr>
      </a:lvl3pPr>
      <a:lvl4pPr marL="379751" indent="-54251" algn="l" defTabSz="21700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5" kern="1200">
          <a:solidFill>
            <a:schemeClr val="tx1"/>
          </a:solidFill>
          <a:latin typeface="+mn-lt"/>
          <a:ea typeface="+mn-ea"/>
          <a:cs typeface="+mn-cs"/>
        </a:defRPr>
      </a:lvl4pPr>
      <a:lvl5pPr marL="488252" indent="-54251" algn="l" defTabSz="217001" rtl="0" eaLnBrk="1" latinLnBrk="0" hangingPunct="1">
        <a:spcBef>
          <a:spcPct val="20000"/>
        </a:spcBef>
        <a:buFont typeface="Arial" panose="020B0604020202020204" pitchFamily="34" charset="0"/>
        <a:buChar char="»"/>
        <a:defRPr sz="475" kern="1200">
          <a:solidFill>
            <a:schemeClr val="tx1"/>
          </a:solidFill>
          <a:latin typeface="+mn-lt"/>
          <a:ea typeface="+mn-ea"/>
          <a:cs typeface="+mn-cs"/>
        </a:defRPr>
      </a:lvl5pPr>
      <a:lvl6pPr marL="596752" indent="-54251" algn="l" defTabSz="217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6pPr>
      <a:lvl7pPr marL="705252" indent="-54251" algn="l" defTabSz="217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7pPr>
      <a:lvl8pPr marL="813752" indent="-54251" algn="l" defTabSz="217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8pPr>
      <a:lvl9pPr marL="922253" indent="-54251" algn="l" defTabSz="217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1pPr>
      <a:lvl2pPr marL="108501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2pPr>
      <a:lvl3pPr marL="217001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25501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4pPr>
      <a:lvl5pPr marL="434001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5pPr>
      <a:lvl6pPr marL="542502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6pPr>
      <a:lvl7pPr marL="651002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7pPr>
      <a:lvl8pPr marL="759502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8pPr>
      <a:lvl9pPr marL="868002" algn="l" defTabSz="217001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C796-84FD-40B7-9AE3-FC69E5D1F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70EFB-346C-4C82-94F2-C85D7CC37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65F-0E8F-47D5-AFE6-E586E797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517A-4329-4ACD-9E85-4915ECBA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6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Plot: Datastream - Missing Items (Only NAs)</dc:title>
  <dc:subject/>
  <dc:creator>LS_Daske_Main</dc:creator>
  <cp:keywords/>
  <dc:description/>
  <cp:lastModifiedBy>LS_Daske_Main</cp:lastModifiedBy>
  <cp:revision>10</cp:revision>
  <dcterms:created xsi:type="dcterms:W3CDTF">2017-02-13T16:18:36Z</dcterms:created>
  <dcterms:modified xsi:type="dcterms:W3CDTF">2021-11-15T13:11:30Z</dcterms:modified>
  <cp:category/>
</cp:coreProperties>
</file>