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BA8EE9-B992-5168-1540-99A21BF27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DDEC97B-6280-C57E-FFB6-4876BB6E34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20F299-9B0A-FCAD-338F-87EA9146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E76-4460-4736-B699-0384BE3F0C3B}" type="datetimeFigureOut">
              <a:rPr lang="de-DE" smtClean="0"/>
              <a:t>13.08.2024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DABA2E-116F-08E5-7024-8237FAC3B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C7333E-E67E-743C-1A93-4B80DA374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5239-9AC7-425D-AD25-4AB3A8328A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144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108295-86BF-BE17-A89B-EA62FE343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A27DE60-2A8B-1957-8097-5946B6039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708F3F-CFC2-8DA8-5240-EDF5F7479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E76-4460-4736-B699-0384BE3F0C3B}" type="datetimeFigureOut">
              <a:rPr lang="de-DE" smtClean="0"/>
              <a:t>13.08.2024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065D00-A18C-EFAE-C882-F1365D566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4930E3-D8C9-A31F-5FA9-4683D88AF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5239-9AC7-425D-AD25-4AB3A8328A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2271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01737B8-5FD2-5B2C-46DD-AD73DB4798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35D43DE-1D74-0762-D98B-57FCF037D5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13AE56-D172-4FD9-A789-4E96B54F0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E76-4460-4736-B699-0384BE3F0C3B}" type="datetimeFigureOut">
              <a:rPr lang="de-DE" smtClean="0"/>
              <a:t>13.08.2024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6FC921-2F2E-876D-1532-E6E8B567C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C08A6D-E2F9-D539-E24B-51F1AB69A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5239-9AC7-425D-AD25-4AB3A8328A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54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38B458-C2D0-FA8B-5A7A-FCFE07824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55D5AB-1931-A0C1-7D33-3F031DF3F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6D4444-2D22-305E-A977-A0313CDA4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E76-4460-4736-B699-0384BE3F0C3B}" type="datetimeFigureOut">
              <a:rPr lang="de-DE" smtClean="0"/>
              <a:t>13.08.2024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0EB88F-BDA9-AA81-E046-C0626461C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DB12B4-9994-A319-9736-B82FAF176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5239-9AC7-425D-AD25-4AB3A8328A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522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85490D-B930-EB88-365C-6B0C4B12F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8DA3C8-1EDD-C831-ECB9-67E96D9DF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BBF48C-7C6F-C2EF-A836-AD4435696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E76-4460-4736-B699-0384BE3F0C3B}" type="datetimeFigureOut">
              <a:rPr lang="de-DE" smtClean="0"/>
              <a:t>13.08.2024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4CB6B3-E7ED-0935-1D30-6E420D392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FB6134-6EFB-95AB-E144-729DDFA02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5239-9AC7-425D-AD25-4AB3A8328A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9595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0D3A22-D4F5-E46F-5BDF-7FCFBEC6A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501A7B-A7AB-66D0-24BF-3B7C499BCF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5DB0A3-21CF-E86D-9390-25FD3AEBF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A38834-B17C-2DBC-6B00-C2AB77D26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E76-4460-4736-B699-0384BE3F0C3B}" type="datetimeFigureOut">
              <a:rPr lang="de-DE" smtClean="0"/>
              <a:t>13.08.2024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5EFD09-B161-489D-411F-E4EA39569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ADC0412-9911-07F2-392C-AEAAE62A1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5239-9AC7-425D-AD25-4AB3A8328A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1687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36D441-FFE7-A090-6130-C1E2F192D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68FC6D-4565-58FE-7E95-64CDFFD10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097144D-7BE9-C2BA-C01B-059685923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2200B73-5924-2E64-DF83-44D865B7FC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0C8C201-7E6C-E376-955E-48C29D4CF8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06B8F22-284D-CE29-F7CA-27AE3BA21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E76-4460-4736-B699-0384BE3F0C3B}" type="datetimeFigureOut">
              <a:rPr lang="de-DE" smtClean="0"/>
              <a:t>13.08.2024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179C06C-4FF2-273B-4832-17BDD75A9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5A7A208-254E-7DDA-B115-A5663459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5239-9AC7-425D-AD25-4AB3A8328A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2284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8A4D0F-FE25-A2A5-6B1E-1CED3915E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722250C-1B2C-A8E5-7E53-D85D1F0D7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E76-4460-4736-B699-0384BE3F0C3B}" type="datetimeFigureOut">
              <a:rPr lang="de-DE" smtClean="0"/>
              <a:t>13.08.2024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57B56E4-E65A-C6DF-447C-374A80D6F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B55A8A3-7BB0-7E1B-D12E-16AA8E9A8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5239-9AC7-425D-AD25-4AB3A8328A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2000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A7B5B9A-1851-410F-B77E-5C7F94081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E76-4460-4736-B699-0384BE3F0C3B}" type="datetimeFigureOut">
              <a:rPr lang="de-DE" smtClean="0"/>
              <a:t>13.08.2024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1BC5A99-BA5C-A967-A507-80AC98F54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0D0403-283A-903A-A06E-12323183C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5239-9AC7-425D-AD25-4AB3A8328A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2495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280AF2-D401-5308-B445-0360D4E10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376B8B-5C37-4AD2-6A69-AA3A8E8D1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1693CF2-2883-4345-A10F-674AD0147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0DCCF2-3EE1-25EA-6396-05A4B99A3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E76-4460-4736-B699-0384BE3F0C3B}" type="datetimeFigureOut">
              <a:rPr lang="de-DE" smtClean="0"/>
              <a:t>13.08.2024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24397F6-32EE-6B8A-70F8-FEA990133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B10DF72-6B86-ED47-93F5-FF5F1C411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5239-9AC7-425D-AD25-4AB3A8328A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6200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9BE73C-B4D1-3C5D-8DC2-E499916C1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40FA697-4CE8-3049-D2C0-86E45E1374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7D9E13A-CBF8-0A28-78A1-1FFA022E6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73CD771-D489-2D35-A4A8-1D1A53174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E76-4460-4736-B699-0384BE3F0C3B}" type="datetimeFigureOut">
              <a:rPr lang="de-DE" smtClean="0"/>
              <a:t>13.08.2024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30F107-5A43-00BE-9B06-D0A2D6FED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9DEFF1B-F09B-E0A2-9708-57A89A91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5239-9AC7-425D-AD25-4AB3A8328A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071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32AC662-DB5D-80E3-7C3C-8619496D9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4F4D7D-6708-EDF2-766D-F1A6B44CF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844457-0CB8-9639-2C53-819D460239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38DE76-4460-4736-B699-0384BE3F0C3B}" type="datetimeFigureOut">
              <a:rPr lang="de-DE" smtClean="0"/>
              <a:t>13.08.2024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1D294-0EF1-074A-4B34-2FC2F549B8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61BECA-46CD-6CE6-4AD2-FDC0542103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945239-9AC7-425D-AD25-4AB3A8328A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9345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98E491-A8AA-3516-0999-64D8B519DD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test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D911DD-2C10-45EF-CEFE-D90C2A598A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1690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Matthias Weier</dc:creator>
  <cp:lastModifiedBy>Matthias Weier</cp:lastModifiedBy>
  <cp:revision>1</cp:revision>
  <dcterms:created xsi:type="dcterms:W3CDTF">2024-08-13T08:39:03Z</dcterms:created>
  <dcterms:modified xsi:type="dcterms:W3CDTF">2024-08-13T08:39:07Z</dcterms:modified>
</cp:coreProperties>
</file>