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79670"/>
  </p:normalViewPr>
  <p:slideViewPr>
    <p:cSldViewPr snapToGrid="0" snapToObjects="1">
      <p:cViewPr varScale="1">
        <p:scale>
          <a:sx n="100" d="100"/>
          <a:sy n="100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489CC-551C-6544-B06F-78919C6D8164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AFDAF-0088-D54A-A317-5F5673C63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5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Times" pitchFamily="2" charset="0"/>
              </a:rPr>
              <a:t>Block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" pitchFamily="2" charset="0"/>
              </a:rPr>
              <a:t>Files stored as split fixed-sized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" pitchFamily="2" charset="0"/>
              </a:rPr>
              <a:t>Each block own address – combined into original file upon request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" pitchFamily="2" charset="0"/>
              </a:rPr>
              <a:t>No additional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" pitchFamily="2" charset="0"/>
              </a:rPr>
              <a:t>Use case: Structured data e.g. databases, constantly altered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" pitchFamily="2" charset="0"/>
              </a:rPr>
              <a:t>Scalability issues </a:t>
            </a:r>
            <a:endParaRPr lang="en-GB" dirty="0"/>
          </a:p>
          <a:p>
            <a:endParaRPr lang="en-GB" dirty="0"/>
          </a:p>
          <a:p>
            <a:r>
              <a:rPr lang="en-GB" dirty="0"/>
              <a:t>Object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 stored in ”objects” containing…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Identifier (unique)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		No limitation 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Metadata		type or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Highly scalable – additional nodes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Useful for: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Large amounts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 in need of high availability and durability.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Altering issues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AFDAF-0088-D54A-A317-5F5673C639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access </a:t>
            </a:r>
            <a:r>
              <a:rPr lang="en-GB" dirty="0" err="1"/>
              <a:t>safespring</a:t>
            </a:r>
            <a:r>
              <a:rPr lang="en-GB" dirty="0"/>
              <a:t> – need key pair: Access key + Secret key --&gt; stored in configuration file. </a:t>
            </a:r>
          </a:p>
          <a:p>
            <a:r>
              <a:rPr lang="en-GB" dirty="0"/>
              <a:t>Accessing s3 can be done by using bash (or other languages) packages, or with specific interfaces </a:t>
            </a:r>
            <a:r>
              <a:rPr lang="en-GB" dirty="0">
                <a:sym typeface="Wingdings" pitchFamily="2" charset="2"/>
              </a:rPr>
              <a:t> more user friendly.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AFDAF-0088-D54A-A317-5F5673C639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AFDAF-0088-D54A-A317-5F5673C639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AFDAF-0088-D54A-A317-5F5673C639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50FE-7D36-E945-8CB7-2C013B5F6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A64CC-B0BE-3D46-8B04-23BA0F8F3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3B4D-6E80-4044-9C6B-147E9EEE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87E7-DD86-7B4B-8977-927B072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23E4-4C92-9047-AAC9-11B224B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612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C0B-D4C0-C44F-A4A4-0F704101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4ECD-965D-3448-BF40-01D19505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BF27-97D8-9748-A5BF-5FD63D6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7B5E-14A9-0F43-B293-92AAA40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1A0A-4CE6-E44F-9CE2-69D41148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32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19064-16C1-964C-89CC-9F0FDFA49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3BED3-41DC-B34E-AF82-1DB95FFE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4ECE-2DCF-4E41-B1EE-698EB85E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C300-1541-4545-B5E6-A0D1FE87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0313-62CA-6346-A332-3E40A28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773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BCC3-94EF-3441-9BCA-84D77370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8259-DBA0-3E48-9599-55C226F9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22D6-DE55-F947-92DB-BD132726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84D0-DBCD-804A-B5EC-E3233BCD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3FE3-A939-4045-A021-3F91E1E6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823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3B11-56B8-6A4F-802D-B914505D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6F89-778A-9848-B350-FF483DF9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17A7-D5F8-EA4F-B51C-4DC6D93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D0D8-0D23-C648-8D6F-9E0C7529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4FDA-DC97-414A-AA47-991AA67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071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D99F-413B-D948-A90F-F4558306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FA0C-E4D1-404E-A6EE-6C6BFEBD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FE04-19E6-8047-A3EC-E0EA6E25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E4960-D9A9-C940-BA3F-A0592640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03FE-F79B-3547-9A82-E5C8BE8E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EC03B-F7C9-3946-8D92-BD28FB82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17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200-EF49-7648-A14D-1D006A3B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2974-E4D2-0D4A-B575-7A7C7AA0E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C5BF9-D43A-904E-8908-6E7920BB4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FC787-9D19-724F-B4C4-F336FE77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9744B-8EEE-1240-8813-D822BF382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864CA-A6BC-6041-9B5A-23F1C0A2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7B60E-34BE-BC41-B7E4-8AA616F5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7E6B2-2B06-B543-90D9-9CE4B3C4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759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BB8E-D919-794D-BA9E-6E77210E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1720-A060-3A48-8A8D-B5AB9DDB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E289-BFB1-2E4E-90CA-DFF8E03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7A795-C88B-094D-A2E0-6AA6D29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231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3216B-B43A-944A-A019-AFF9303C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6CD15-281D-7F47-A30F-B4C3DB74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707D7-CEB2-F041-8D36-DE0432B6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15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1080-C724-0046-958E-57756F78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04D2-7815-F648-BCD4-7EECDD7B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039D-8D3D-1A43-B4DF-C57EEACC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91A4-57DC-5E4C-A73E-5A5A8753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B4B3-8325-084B-B36A-C8AB01D1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1AC6-7BA8-544B-8D08-876F68B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06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F383-EDE3-9348-8577-BA78967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C7C66-90EC-6247-BA67-7D31CA691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4AC2-7641-4B47-901E-1EC8A622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FA27-062E-7245-BD12-3D99D95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4A53-5C97-CD48-8DDE-804889E5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00921-6038-E64A-8483-E36443F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7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1D640-6218-894F-9822-7CD690DB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8EBA-6302-4349-8D5B-75E13599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A646-2860-2145-801F-92E454C4D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6163-072C-674D-B8CC-A54F7121199E}" type="datetimeFigureOut">
              <a:rPr lang="sv-SE" smtClean="0"/>
              <a:t>2019-10-15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20A0-B01A-A04C-A8A0-CD6EB3303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8D29-F977-3A45-8BE8-26EF28E6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B6CA-7CA9-9F49-BC3E-7BFD2A07D4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50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96081-11DC-4D4F-9050-5E4DB997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53" y="354754"/>
            <a:ext cx="5157787" cy="477883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Times" pitchFamily="2" charset="0"/>
              </a:rPr>
              <a:t>Block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0E7B7-4A84-914B-BCCE-3BD9AF222FF3}"/>
              </a:ext>
            </a:extLst>
          </p:cNvPr>
          <p:cNvSpPr/>
          <p:nvPr/>
        </p:nvSpPr>
        <p:spPr>
          <a:xfrm>
            <a:off x="472223" y="3790016"/>
            <a:ext cx="5345045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Files stored as split fixed-sized blocks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Blocks combined into original file upon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Useful for: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Databases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 which is constantly altered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Scalability issues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B6BC3-157A-A84E-A780-AB470F427C53}"/>
              </a:ext>
            </a:extLst>
          </p:cNvPr>
          <p:cNvSpPr/>
          <p:nvPr/>
        </p:nvSpPr>
        <p:spPr>
          <a:xfrm>
            <a:off x="6374732" y="3790016"/>
            <a:ext cx="5817268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 stored in ”objects” containing…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Identifier (unique)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		No limitation 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Metadata		type or amount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Useful for: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Large amounts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Data in need of high availability/durability.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" pitchFamily="2" charset="0"/>
              </a:rPr>
              <a:t>Altering issues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C06D8F-DA3D-8640-AA02-7F1596322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2110" y="914446"/>
            <a:ext cx="4033139" cy="2977739"/>
          </a:xfr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9CE53D8-6DAF-F148-96C2-934F1A27F7E0}"/>
              </a:ext>
            </a:extLst>
          </p:cNvPr>
          <p:cNvSpPr txBox="1">
            <a:spLocks/>
          </p:cNvSpPr>
          <p:nvPr/>
        </p:nvSpPr>
        <p:spPr>
          <a:xfrm>
            <a:off x="6096000" y="354754"/>
            <a:ext cx="5157787" cy="47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latin typeface="Times" pitchFamily="2" charset="0"/>
              </a:rPr>
              <a:t>Object storage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1F5C8E-AE49-CD4E-9C46-AADFC5821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2773"/>
            <a:ext cx="5157787" cy="2941083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7E735730-6237-C74D-832D-5F1F29CDD63E}"/>
              </a:ext>
            </a:extLst>
          </p:cNvPr>
          <p:cNvSpPr/>
          <p:nvPr/>
        </p:nvSpPr>
        <p:spPr>
          <a:xfrm>
            <a:off x="8674893" y="4584879"/>
            <a:ext cx="456228" cy="6170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FA9B-8799-A040-ABE7-FBE1055C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Times" pitchFamily="2" charset="0"/>
              </a:rPr>
              <a:t>Safespring</a:t>
            </a:r>
            <a:r>
              <a:rPr lang="en-GB" dirty="0">
                <a:latin typeface="Times" pitchFamily="2" charset="0"/>
              </a:rPr>
              <a:t> Storage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DB775-6DB8-D149-90BB-21EC71D5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" pitchFamily="2" charset="0"/>
              </a:rPr>
              <a:t>Key-pair</a:t>
            </a:r>
          </a:p>
          <a:p>
            <a:pPr lvl="1"/>
            <a:r>
              <a:rPr lang="en-GB" dirty="0">
                <a:latin typeface="Times" pitchFamily="2" charset="0"/>
              </a:rPr>
              <a:t>Access key:	”username” </a:t>
            </a:r>
          </a:p>
          <a:p>
            <a:pPr lvl="1"/>
            <a:r>
              <a:rPr lang="en-GB" dirty="0">
                <a:latin typeface="Times" pitchFamily="2" charset="0"/>
              </a:rPr>
              <a:t>Secret key: 	grants access </a:t>
            </a:r>
          </a:p>
          <a:p>
            <a:pPr marL="457200" lvl="1" indent="0">
              <a:buNone/>
            </a:pPr>
            <a:endParaRPr lang="en-GB" dirty="0">
              <a:latin typeface="Times" pitchFamily="2" charset="0"/>
            </a:endParaRPr>
          </a:p>
          <a:p>
            <a:r>
              <a:rPr lang="en-GB" dirty="0">
                <a:latin typeface="Times" pitchFamily="2" charset="0"/>
              </a:rPr>
              <a:t>Access by</a:t>
            </a:r>
          </a:p>
          <a:p>
            <a:pPr marL="0" indent="0">
              <a:buNone/>
            </a:pPr>
            <a:endParaRPr lang="en-GB" dirty="0">
              <a:latin typeface="Times" pitchFamily="2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D84D4D6-1BAA-D444-911E-D1574373EE7E}"/>
              </a:ext>
            </a:extLst>
          </p:cNvPr>
          <p:cNvSpPr/>
          <p:nvPr/>
        </p:nvSpPr>
        <p:spPr>
          <a:xfrm>
            <a:off x="5280338" y="1918248"/>
            <a:ext cx="412124" cy="12009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25ECE-157E-0345-8F65-2E4F5D78D28D}"/>
              </a:ext>
            </a:extLst>
          </p:cNvPr>
          <p:cNvSpPr txBox="1"/>
          <p:nvPr/>
        </p:nvSpPr>
        <p:spPr>
          <a:xfrm>
            <a:off x="5692462" y="1918829"/>
            <a:ext cx="624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" pitchFamily="2" charset="0"/>
              </a:rPr>
              <a:t>Generated by and received from </a:t>
            </a:r>
            <a:r>
              <a:rPr lang="en-GB" sz="2400" dirty="0" err="1">
                <a:latin typeface="Times" pitchFamily="2" charset="0"/>
              </a:rPr>
              <a:t>Safespring</a:t>
            </a:r>
            <a:r>
              <a:rPr lang="en-GB" sz="2400" dirty="0">
                <a:latin typeface="Times" pitchFamily="2" charset="0"/>
              </a:rPr>
              <a:t>. </a:t>
            </a:r>
          </a:p>
          <a:p>
            <a:endParaRPr lang="en-GB" sz="2400" dirty="0">
              <a:latin typeface="Times" pitchFamily="2" charset="0"/>
            </a:endParaRPr>
          </a:p>
          <a:p>
            <a:r>
              <a:rPr lang="en-GB" sz="2400" b="1" dirty="0">
                <a:latin typeface="Times" pitchFamily="2" charset="0"/>
              </a:rPr>
              <a:t>Contact:</a:t>
            </a:r>
            <a:r>
              <a:rPr lang="en-GB" sz="2400" dirty="0">
                <a:latin typeface="Times" pitchFamily="2" charset="0"/>
              </a:rPr>
              <a:t>  </a:t>
            </a:r>
            <a:r>
              <a:rPr lang="sv-SE" sz="2400" dirty="0" err="1">
                <a:latin typeface="Times" pitchFamily="2" charset="0"/>
              </a:rPr>
              <a:t>onboarding@cloud.ipnett.com</a:t>
            </a:r>
            <a:endParaRPr lang="en-GB" sz="2400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FFE4F-D91F-6C4B-8A27-42A70A60058B}"/>
              </a:ext>
            </a:extLst>
          </p:cNvPr>
          <p:cNvSpPr txBox="1"/>
          <p:nvPr/>
        </p:nvSpPr>
        <p:spPr>
          <a:xfrm>
            <a:off x="2665928" y="4181272"/>
            <a:ext cx="160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Times" pitchFamily="2" charset="0"/>
              </a:rPr>
              <a:t>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DF679-BA2E-DE49-B520-4EF28F638212}"/>
              </a:ext>
            </a:extLst>
          </p:cNvPr>
          <p:cNvSpPr txBox="1"/>
          <p:nvPr/>
        </p:nvSpPr>
        <p:spPr>
          <a:xfrm>
            <a:off x="6717404" y="4181272"/>
            <a:ext cx="160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Times" pitchFamily="2" charset="0"/>
              </a:rPr>
              <a:t>GUIs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3AD5E-0E52-7848-8F10-2FEA315FEB07}"/>
              </a:ext>
            </a:extLst>
          </p:cNvPr>
          <p:cNvSpPr txBox="1"/>
          <p:nvPr/>
        </p:nvSpPr>
        <p:spPr>
          <a:xfrm>
            <a:off x="2331076" y="4977875"/>
            <a:ext cx="227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" pitchFamily="2" charset="0"/>
              </a:rPr>
              <a:t>s3cmd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38C9A-DF88-A749-8602-F41F062E8570}"/>
              </a:ext>
            </a:extLst>
          </p:cNvPr>
          <p:cNvSpPr txBox="1"/>
          <p:nvPr/>
        </p:nvSpPr>
        <p:spPr>
          <a:xfrm>
            <a:off x="7010402" y="4912890"/>
            <a:ext cx="178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" pitchFamily="2" charset="0"/>
              </a:rPr>
              <a:t>CloudBerry</a:t>
            </a:r>
            <a:endParaRPr lang="en-GB" sz="2400" dirty="0">
              <a:latin typeface="Time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E5789-5592-9344-9A52-E4C7D6B6BB72}"/>
              </a:ext>
            </a:extLst>
          </p:cNvPr>
          <p:cNvSpPr/>
          <p:nvPr/>
        </p:nvSpPr>
        <p:spPr>
          <a:xfrm>
            <a:off x="4004255" y="52513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latin typeface="Times" pitchFamily="2" charset="0"/>
              </a:rPr>
              <a:t>s3fs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4F2A7-8092-7440-AD1E-11CD5C777A37}"/>
              </a:ext>
            </a:extLst>
          </p:cNvPr>
          <p:cNvSpPr/>
          <p:nvPr/>
        </p:nvSpPr>
        <p:spPr>
          <a:xfrm>
            <a:off x="3157930" y="5888872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" pitchFamily="2" charset="0"/>
              </a:rPr>
              <a:t>etc…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65BC-2DDD-D543-8758-57BAC3ECE6C6}"/>
              </a:ext>
            </a:extLst>
          </p:cNvPr>
          <p:cNvSpPr/>
          <p:nvPr/>
        </p:nvSpPr>
        <p:spPr>
          <a:xfrm>
            <a:off x="6538173" y="5834819"/>
            <a:ext cx="1645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" pitchFamily="2" charset="0"/>
              </a:rPr>
              <a:t>CyberDuck</a:t>
            </a:r>
            <a:endParaRPr lang="en-GB" sz="2400" dirty="0"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96464-0A87-0D4A-8C2E-CBF64EDEDB5B}"/>
              </a:ext>
            </a:extLst>
          </p:cNvPr>
          <p:cNvSpPr/>
          <p:nvPr/>
        </p:nvSpPr>
        <p:spPr>
          <a:xfrm>
            <a:off x="8610691" y="5611817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" pitchFamily="2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908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CDC6-B927-3648-9215-52F83F87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Times" pitchFamily="2" charset="0"/>
              </a:rPr>
              <a:t>S3cmd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2501C-0BFB-BA49-93DC-ABDE50BD165B}"/>
              </a:ext>
            </a:extLst>
          </p:cNvPr>
          <p:cNvSpPr txBox="1"/>
          <p:nvPr/>
        </p:nvSpPr>
        <p:spPr>
          <a:xfrm>
            <a:off x="7241682" y="1690688"/>
            <a:ext cx="348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" pitchFamily="2" charset="0"/>
              </a:rPr>
              <a:t>Create bucket (object)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B3A7A-3672-FC49-8116-B8F1BA1EA25B}"/>
              </a:ext>
            </a:extLst>
          </p:cNvPr>
          <p:cNvSpPr txBox="1"/>
          <p:nvPr/>
        </p:nvSpPr>
        <p:spPr>
          <a:xfrm>
            <a:off x="4531216" y="4021558"/>
            <a:ext cx="312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" pitchFamily="2" charset="0"/>
              </a:rPr>
              <a:t>Upload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15047-4879-2745-A1F1-2F98DDBA1DD6}"/>
              </a:ext>
            </a:extLst>
          </p:cNvPr>
          <p:cNvSpPr txBox="1"/>
          <p:nvPr/>
        </p:nvSpPr>
        <p:spPr>
          <a:xfrm>
            <a:off x="1193978" y="1690688"/>
            <a:ext cx="312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" pitchFamily="2" charset="0"/>
              </a:rPr>
              <a:t>List your buckets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9C493-F133-DE41-BCD3-B3E30BFCBE98}"/>
              </a:ext>
            </a:extLst>
          </p:cNvPr>
          <p:cNvSpPr txBox="1"/>
          <p:nvPr/>
        </p:nvSpPr>
        <p:spPr>
          <a:xfrm>
            <a:off x="438685" y="2549211"/>
            <a:ext cx="4640151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$   s3cmd   ls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date	time	s3://my-first-bucket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BEC89-53DC-2140-BCD2-3E6D842CB6BF}"/>
              </a:ext>
            </a:extLst>
          </p:cNvPr>
          <p:cNvSpPr txBox="1"/>
          <p:nvPr/>
        </p:nvSpPr>
        <p:spPr>
          <a:xfrm>
            <a:off x="6259132" y="2549211"/>
            <a:ext cx="5094668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$   s3cmd   mb   s3://my-bucket-name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Bucket ‘s3://my-bucket-name/’ created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384B8-DF06-914A-B18D-9DF291E81E4F}"/>
              </a:ext>
            </a:extLst>
          </p:cNvPr>
          <p:cNvSpPr txBox="1"/>
          <p:nvPr/>
        </p:nvSpPr>
        <p:spPr>
          <a:xfrm>
            <a:off x="1179222" y="4791185"/>
            <a:ext cx="1015982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$   s3cmd   put   my-local-file   s3://my-bucket-name/my-uploaded-file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upload: 'my-local-</a:t>
            </a:r>
            <a:r>
              <a:rPr lang="en-GB" dirty="0" err="1">
                <a:solidFill>
                  <a:schemeClr val="bg1"/>
                </a:solidFill>
              </a:rPr>
              <a:t>file.txt</a:t>
            </a:r>
            <a:r>
              <a:rPr lang="en-GB" dirty="0">
                <a:solidFill>
                  <a:schemeClr val="bg1"/>
                </a:solidFill>
              </a:rPr>
              <a:t>' -&gt; 's3://my-bucket-name/my-uploaded-</a:t>
            </a:r>
            <a:r>
              <a:rPr lang="en-GB" dirty="0" err="1">
                <a:solidFill>
                  <a:schemeClr val="bg1"/>
                </a:solidFill>
              </a:rPr>
              <a:t>file.txt</a:t>
            </a:r>
            <a:r>
              <a:rPr lang="en-GB" dirty="0">
                <a:solidFill>
                  <a:schemeClr val="bg1"/>
                </a:solidFill>
              </a:rPr>
              <a:t>'  [1 of 1]</a:t>
            </a:r>
          </a:p>
          <a:p>
            <a:r>
              <a:rPr lang="en-GB" dirty="0">
                <a:solidFill>
                  <a:schemeClr val="bg1"/>
                </a:solidFill>
              </a:rPr>
              <a:t> 20 of 20   100% in    0s  1144.30 B/s  done</a:t>
            </a:r>
          </a:p>
        </p:txBody>
      </p:sp>
    </p:spTree>
    <p:extLst>
      <p:ext uri="{BB962C8B-B14F-4D97-AF65-F5344CB8AC3E}">
        <p14:creationId xmlns:p14="http://schemas.microsoft.com/office/powerpoint/2010/main" val="19293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F80CB0-083D-CD44-8548-03968A45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2" y="384039"/>
            <a:ext cx="8591448" cy="1197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F5996-48EE-B242-B797-2D464833C0B3}"/>
              </a:ext>
            </a:extLst>
          </p:cNvPr>
          <p:cNvSpPr txBox="1"/>
          <p:nvPr/>
        </p:nvSpPr>
        <p:spPr>
          <a:xfrm>
            <a:off x="957329" y="2345065"/>
            <a:ext cx="102773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Cloud based 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Data Delivery from facilities to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Components: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Web interface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Command line interface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" pitchFamily="2" charset="0"/>
              </a:rPr>
              <a:t>Graphical user interface?  </a:t>
            </a: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6EDFD3EB-D277-BB46-86BE-6D5742A7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668" y="4603036"/>
            <a:ext cx="1784262" cy="1784262"/>
          </a:xfrm>
          <a:prstGeom prst="rect">
            <a:avLst/>
          </a:prstGeom>
        </p:spPr>
      </p:pic>
      <p:pic>
        <p:nvPicPr>
          <p:cNvPr id="12" name="Graphic 11" descr="Building">
            <a:extLst>
              <a:ext uri="{FF2B5EF4-FFF2-40B4-BE49-F238E27FC236}">
                <a16:creationId xmlns:a16="http://schemas.microsoft.com/office/drawing/2014/main" id="{F064BCF7-5C6B-2E40-9232-3BBCCFC2A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9997" y="1954485"/>
            <a:ext cx="1474515" cy="1474515"/>
          </a:xfrm>
          <a:prstGeom prst="rect">
            <a:avLst/>
          </a:prstGeom>
        </p:spPr>
      </p:pic>
      <p:pic>
        <p:nvPicPr>
          <p:cNvPr id="14" name="Graphic 13" descr="Cloud">
            <a:extLst>
              <a:ext uri="{FF2B5EF4-FFF2-40B4-BE49-F238E27FC236}">
                <a16:creationId xmlns:a16="http://schemas.microsoft.com/office/drawing/2014/main" id="{EFF882D7-9307-B74F-BBCE-F3D44EAE1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8068" y="1581774"/>
            <a:ext cx="1784262" cy="1784262"/>
          </a:xfrm>
          <a:prstGeom prst="rect">
            <a:avLst/>
          </a:prstGeom>
        </p:spPr>
      </p:pic>
      <p:pic>
        <p:nvPicPr>
          <p:cNvPr id="16" name="Graphic 15" descr="Back">
            <a:extLst>
              <a:ext uri="{FF2B5EF4-FFF2-40B4-BE49-F238E27FC236}">
                <a16:creationId xmlns:a16="http://schemas.microsoft.com/office/drawing/2014/main" id="{A5F125B2-59C9-0C47-BA15-2D91DCC13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790947">
            <a:off x="8302635" y="2417603"/>
            <a:ext cx="1661130" cy="166113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5128C428-7C12-D643-A64A-E6A16E0C71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216" y="2691742"/>
            <a:ext cx="520164" cy="520164"/>
          </a:xfrm>
          <a:prstGeom prst="rect">
            <a:avLst/>
          </a:prstGeom>
        </p:spPr>
      </p:pic>
      <p:pic>
        <p:nvPicPr>
          <p:cNvPr id="19" name="Graphic 18" descr="Back">
            <a:extLst>
              <a:ext uri="{FF2B5EF4-FFF2-40B4-BE49-F238E27FC236}">
                <a16:creationId xmlns:a16="http://schemas.microsoft.com/office/drawing/2014/main" id="{61470AF4-179F-4843-BF53-1A4411C05A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391335">
            <a:off x="8811221" y="3199577"/>
            <a:ext cx="2262059" cy="166113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0F6939B4-F6F9-894D-A3CD-D284A07880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4178" y="3622496"/>
            <a:ext cx="520164" cy="5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9F9-C558-3947-A36C-C4081F7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6D0-2F41-AC4F-A214-A530983E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246</Words>
  <Application>Microsoft Macintosh PowerPoint</Application>
  <PresentationFormat>Widescreen</PresentationFormat>
  <Paragraphs>76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Safespring Storage</vt:lpstr>
      <vt:lpstr>S3cmd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 Odén Österbo</dc:creator>
  <cp:lastModifiedBy>Ina Odén Österbo</cp:lastModifiedBy>
  <cp:revision>30</cp:revision>
  <dcterms:created xsi:type="dcterms:W3CDTF">2019-10-14T14:20:57Z</dcterms:created>
  <dcterms:modified xsi:type="dcterms:W3CDTF">2019-10-15T11:12:53Z</dcterms:modified>
</cp:coreProperties>
</file>