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F"/>
    <a:srgbClr val="FFFFFF"/>
    <a:srgbClr val="9BC1C3"/>
    <a:srgbClr val="F6E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107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62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4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30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9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00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66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5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24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96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4659-A8CB-4144-808A-3CCCC748347D}" type="datetimeFigureOut">
              <a:rPr lang="fr-CH" smtClean="0"/>
              <a:t>05.04.2023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FC37-50CA-4E2B-8B31-1F7EEBEF85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086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8" y="1768495"/>
            <a:ext cx="7743475" cy="1924731"/>
          </a:xfrm>
          <a:prstGeom prst="rect">
            <a:avLst/>
          </a:prstGeom>
        </p:spPr>
      </p:pic>
      <p:sp>
        <p:nvSpPr>
          <p:cNvPr id="16" name="Forme en L 15"/>
          <p:cNvSpPr/>
          <p:nvPr/>
        </p:nvSpPr>
        <p:spPr>
          <a:xfrm rot="16200000">
            <a:off x="8789708" y="2594602"/>
            <a:ext cx="734314" cy="825497"/>
          </a:xfrm>
          <a:prstGeom prst="corner">
            <a:avLst>
              <a:gd name="adj1" fmla="val 24710"/>
              <a:gd name="adj2" fmla="val 24609"/>
            </a:avLst>
          </a:prstGeom>
          <a:solidFill>
            <a:srgbClr val="F3F2E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orme en L 14"/>
          <p:cNvSpPr/>
          <p:nvPr/>
        </p:nvSpPr>
        <p:spPr>
          <a:xfrm rot="5400000">
            <a:off x="2557221" y="2028771"/>
            <a:ext cx="734314" cy="825497"/>
          </a:xfrm>
          <a:prstGeom prst="corner">
            <a:avLst>
              <a:gd name="adj1" fmla="val 24710"/>
              <a:gd name="adj2" fmla="val 24609"/>
            </a:avLst>
          </a:prstGeom>
          <a:solidFill>
            <a:srgbClr val="F3F2E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69" b="92377" l="4353" r="89964">
                        <a14:foregroundMark x1="8343" y1="61435" x2="14752" y2="76682"/>
                        <a14:foregroundMark x1="16324" y1="61883" x2="21040" y2="78027"/>
                        <a14:foregroundMark x1="4595" y1="78475" x2="5079" y2="82063"/>
                        <a14:foregroundMark x1="5079" y1="81166" x2="8948" y2="92825"/>
                        <a14:foregroundMark x1="20919" y1="72197" x2="21765" y2="60987"/>
                        <a14:foregroundMark x1="21282" y1="58296" x2="20556" y2="56054"/>
                        <a14:foregroundMark x1="19347" y1="52915" x2="15478" y2="44395"/>
                        <a14:foregroundMark x1="13664" y1="45291" x2="4353" y2="73543"/>
                        <a14:foregroundMark x1="6167" y1="61883" x2="6771" y2="55157"/>
                        <a14:foregroundMark x1="8102" y1="53363" x2="11729" y2="45291"/>
                        <a14:foregroundMark x1="20193" y1="76682" x2="23216" y2="78924"/>
                        <a14:foregroundMark x1="23096" y1="78924" x2="22854" y2="68610"/>
                        <a14:foregroundMark x1="22491" y1="67713" x2="21524" y2="60987"/>
                        <a14:foregroundMark x1="22975" y1="80717" x2="22854" y2="87892"/>
                        <a14:foregroundMark x1="22854" y1="87892" x2="22491" y2="90135"/>
                        <a14:foregroundMark x1="5320" y1="90583" x2="4716" y2="90135"/>
                        <a14:foregroundMark x1="4958" y1="87892" x2="4232" y2="82960"/>
                        <a14:foregroundMark x1="5925" y1="71300" x2="5079" y2="62780"/>
                        <a14:foregroundMark x1="8222" y1="57848" x2="8102" y2="50224"/>
                        <a14:foregroundMark x1="19226" y1="60987" x2="19468" y2="51121"/>
                        <a14:backgroundMark x1="4716" y1="29596" x2="78114" y2="29596"/>
                      </a14:backgroundRemoval>
                    </a14:imgEffect>
                  </a14:imgLayer>
                </a14:imgProps>
              </a:ext>
            </a:extLst>
          </a:blip>
          <a:srcRect l="3248" t="40851" r="74901"/>
          <a:stretch/>
        </p:blipFill>
        <p:spPr>
          <a:xfrm>
            <a:off x="2309751" y="2559132"/>
            <a:ext cx="1721922" cy="125688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922609" y="2440460"/>
            <a:ext cx="2327276" cy="5847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3F2E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CH" sz="3200" b="1" dirty="0" smtClean="0">
                <a:solidFill>
                  <a:schemeClr val="bg1"/>
                </a:solidFill>
                <a:latin typeface="Quicksand" pitchFamily="2" charset="0"/>
              </a:rPr>
              <a:t>$&gt; Simple |</a:t>
            </a:r>
            <a:endParaRPr lang="fr-CH" sz="32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86385" y="311727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3F2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92" y="3196308"/>
            <a:ext cx="208737" cy="201930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3883195" y="26858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3F2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17" y="2743550"/>
            <a:ext cx="254681" cy="252000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3571890" y="237114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3F2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331" y="2450650"/>
            <a:ext cx="243161" cy="2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6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Thème Office</vt:lpstr>
      <vt:lpstr>Présentation PowerPoint</vt:lpstr>
    </vt:vector>
  </TitlesOfParts>
  <Company>Etat du Valais - Staat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BRAT Matthias Adedokoun (STD)</dc:creator>
  <cp:lastModifiedBy>BRAT Matthias Adedokoun (STD)</cp:lastModifiedBy>
  <cp:revision>7</cp:revision>
  <dcterms:created xsi:type="dcterms:W3CDTF">2023-04-05T12:46:39Z</dcterms:created>
  <dcterms:modified xsi:type="dcterms:W3CDTF">2023-04-05T13:21:21Z</dcterms:modified>
</cp:coreProperties>
</file>