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2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12464-C189-462A-A8E3-B9D097EC4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BFE1C4-3945-4901-8870-3FCA2FD76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2CB16-0DB0-436A-9DDE-10F01F6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A905-FA62-4A26-BD98-2634B36CF63A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78EC10-187D-44D2-893B-DD43FBA8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DAFB5A-534C-4AA8-A7BD-C6A6D8EF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5B31-2D3E-47C3-96E4-A27BFCD29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D7374-5193-43B0-97B2-0AB19067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A33657-0B6F-4CDB-A49D-57049F355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C4704B-BAF3-4321-9FD2-FE372374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A905-FA62-4A26-BD98-2634B36CF63A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A110E1-3F04-4A33-AD69-C70C1DA9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64338C-FDCB-4D55-B705-F8D2B6C2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5B31-2D3E-47C3-96E4-A27BFCD29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95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9D604C-D40F-4C0B-94B2-B075573C3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BAD274-563A-4F12-B1DE-DF5998EE2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D470B-6FAE-4ADA-B770-DF413E20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A905-FA62-4A26-BD98-2634B36CF63A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5760D-7581-4533-BC66-C8CB877F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F581C-7010-4DC0-8067-85239F6F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5B31-2D3E-47C3-96E4-A27BFCD29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85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CD82E-15F2-495D-8998-5CD28729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07EAE-7F8C-4B91-BC66-9A5ECEC2B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03562C-9606-41C6-8B90-60097D5F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A905-FA62-4A26-BD98-2634B36CF63A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FF1B20-B190-49FD-8AB5-6BE7E5F8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F4FA2A-1CBD-4E3E-BEE0-4891AAB4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5B31-2D3E-47C3-96E4-A27BFCD29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00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A2317-B7CE-4DBD-AABE-DB92652F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DE4B80-B5C6-4BCD-89EB-FC4F525B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C49FDA-913D-43A5-95CC-925DFCF3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A905-FA62-4A26-BD98-2634B36CF63A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CFEFD2-64AB-4072-A73E-3425118B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07FEDE-BC37-42A4-923B-C7A76CF7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5B31-2D3E-47C3-96E4-A27BFCD29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68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94B50-741E-4F9F-94F4-ABFE88E5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B19E8E-C99A-4AFB-99E5-571F5B497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2355CD-9CCA-477E-B38A-B82A47CF6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7CF332-29B8-418C-B0A1-57E4D7A0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A905-FA62-4A26-BD98-2634B36CF63A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DEF72E-8369-4AED-91C4-632B5E34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1B2557-C1F2-4F38-82EC-720E0AD1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5B31-2D3E-47C3-96E4-A27BFCD29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4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621E-4162-4C45-B80A-7B882143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47FD8F-2B7F-4076-A0EA-FB343349A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C6E0A3-3D50-41E2-828A-4F170A529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197506-F6D2-4053-A945-9D0995D01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BBA0AA-9CC2-477B-8D7B-E9D77AC43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D94E4C-6AAF-4859-9AEE-E7C4E810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A905-FA62-4A26-BD98-2634B36CF63A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8ACFD4-70D0-4E03-82FD-1BFD50F4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9345DD-8FD7-41CC-BA09-2FF620CC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5B31-2D3E-47C3-96E4-A27BFCD29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9C3E0-57C8-45DF-9227-ED2288F5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541E27-D4B8-4C25-A6BE-921D3533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A905-FA62-4A26-BD98-2634B36CF63A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23D79-C30D-499A-9F7D-EDB4D796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6B8F3F-2BEF-48E9-9E14-4B00A6AE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5B31-2D3E-47C3-96E4-A27BFCD29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1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857C79-4CB1-4082-833D-94A5967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A905-FA62-4A26-BD98-2634B36CF63A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24D55E-6F06-4748-A921-3690D49D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C4CC86-6005-4170-A3DA-84688330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5B31-2D3E-47C3-96E4-A27BFCD29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43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01246-1255-4983-95EE-72A638F2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B253EA-371F-46F8-A4E1-F9C9A9765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A81B30-74DE-4435-BA2A-D34392684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DF6F0B-0A26-443B-8431-81A6040F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A905-FA62-4A26-BD98-2634B36CF63A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A41B9C-FDB3-4C6D-A4F0-75897A91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62445F-95D1-4800-BC98-B6916568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5B31-2D3E-47C3-96E4-A27BFCD29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53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08A84-4383-4E6E-B031-D2897754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987FFB-332A-41A1-9189-D5E498102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3292C6-5020-4645-9929-1C2F205B8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E6DBF-1245-4D49-988F-3D61FB50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A905-FA62-4A26-BD98-2634B36CF63A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18DF0C-9731-4905-8846-E2B9D66E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AD031D-650C-42D7-8495-64E8C5BA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5B31-2D3E-47C3-96E4-A27BFCD29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74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222E92-3CD2-41E4-9108-322350B0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653A10-0C65-4FB5-8303-C81A4A9B6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6A684-2840-4FC9-9609-BA5FF9B27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A905-FA62-4A26-BD98-2634B36CF63A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6D32E6-9D28-435F-9344-DDE0714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6DD16-A82F-449D-B112-80ACE8532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D5B31-2D3E-47C3-96E4-A27BFCD29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77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rojectfacts.de/wp-content/uploads/2020/10/angebot-muster-projectfacts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bis.de/wp-content/uploads/2015/03/angebot_3.png" TargetMode="External"/><Relationship Id="rId4" Type="http://schemas.openxmlformats.org/officeDocument/2006/relationships/hyperlink" Target="https://www.acbis.de/wp-content/uploads/2015/03/angebot.p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Angebot_(Betriebswirtschaftslehre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AE5CCC-6DD9-49A7-8501-D2415B12D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Angebotserstellung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DF2326-FB6F-4F61-A2D0-BF7DB10F1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D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dem Angebot reagiert ein Anbieter auf die Anfrage eines potenziellen Kunden und legt die Bedingungen fest, unter denen er bereit ist, Produkte zu liefern oder Dienstleistungen zu erbringen.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85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B5F6EC-AA3D-44F8-AB28-B37E21C0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1F530A-B1D6-4A3E-8A5B-D6E2EF75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367030">
              <a:spcBef>
                <a:spcPts val="800"/>
              </a:spcBef>
              <a:spcAft>
                <a:spcPts val="1600"/>
              </a:spcAft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rechtliche Angebot befasst sich mit Rechtsfragen (§§145 ff, §§433 ff.). </a:t>
            </a:r>
            <a:b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kaufmännische Angebot setzt sich mit wirtschaftlichen Aspekten auseinander.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7030">
              <a:spcBef>
                <a:spcPts val="800"/>
              </a:spcBef>
              <a:spcAft>
                <a:spcPts val="1600"/>
              </a:spcAft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 kaufmännischen Angeboten sind dabei zwei Sichten zu berücksichtigen: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38530" lvl="1" indent="-342900">
              <a:spcBef>
                <a:spcPts val="80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Beim Vertrieb erstellt man eigene Angebote an Kunden, damit diese bei der Firma Produkte oder Dienstleistungen bestellen können.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38530" lvl="1" indent="-342900">
              <a:spcBef>
                <a:spcPts val="80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 der Beschaffung sind fremde Angebote der Lieferanten Grundlage für den Einkauf.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0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6CE0D2-EBE1-4E96-88FA-944073EB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Angebotserstellung für ein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EE519-8855-4DD5-A34C-6B322BF5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367030">
              <a:spcBef>
                <a:spcPts val="800"/>
              </a:spcBef>
              <a:spcAft>
                <a:spcPts val="1600"/>
              </a:spcAft>
            </a:pP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Hier ist der Aspekt des kaufmännischen Angebots vom Vertrieb zu betrachten.</a:t>
            </a:r>
            <a:endParaRPr lang="fr-F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7030">
              <a:spcBef>
                <a:spcPts val="800"/>
              </a:spcBef>
              <a:spcAft>
                <a:spcPts val="1600"/>
              </a:spcAft>
            </a:pP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Zunächst ist eine Angebotskalkulation erforderlich: Berechnung der Selbstkosten (Aufwandsschätzung)</a:t>
            </a:r>
            <a:endParaRPr lang="fr-F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7030">
              <a:spcBef>
                <a:spcPts val="800"/>
              </a:spcBef>
              <a:spcAft>
                <a:spcPts val="1600"/>
              </a:spcAft>
            </a:pP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Diese dient zur Ermittlung des Kauf-/Verkaufspreises.</a:t>
            </a:r>
            <a:endParaRPr lang="fr-F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7030">
              <a:spcBef>
                <a:spcPts val="800"/>
              </a:spcBef>
              <a:spcAft>
                <a:spcPts val="1600"/>
              </a:spcAft>
            </a:pPr>
            <a:r>
              <a:rPr lang="de-DE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Kaufpreis muss so festgelegt werden, dass der Auftrag nicht durch überhöhte Preisstellung an die Konkurrenz verloren geht und im Falle der Auftragserteilung ein maximaler Gewinn erzielt werden kann.</a:t>
            </a:r>
            <a:endParaRPr lang="fr-F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F4C6B6-82D7-4420-BF11-61CA229E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763361"/>
          </a:xfrm>
        </p:spPr>
        <p:txBody>
          <a:bodyPr anchor="b">
            <a:normAutofit/>
          </a:bodyPr>
          <a:lstStyle/>
          <a:p>
            <a:r>
              <a:rPr lang="de-DE" sz="4000"/>
              <a:t>Inhalte eines Angebots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ADDE18-971F-4B0E-A09E-367F4A86B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357868"/>
            <a:ext cx="4959603" cy="3537405"/>
          </a:xfrm>
        </p:spPr>
        <p:txBody>
          <a:bodyPr anchor="t">
            <a:normAutofit/>
          </a:bodyPr>
          <a:lstStyle/>
          <a:p>
            <a:pPr marL="342900" lvl="0" indent="-342900">
              <a:spcBef>
                <a:spcPts val="800"/>
              </a:spcBef>
              <a:buFont typeface="Calibri" panose="020F0502020204030204" pitchFamily="34" charset="0"/>
              <a:buChar char="-"/>
            </a:pPr>
            <a:r>
              <a:rPr lang="de-DE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Datum der Ausfertigung</a:t>
            </a:r>
            <a:endParaRPr lang="fr-F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800"/>
              </a:spcBef>
              <a:buFont typeface="Calibri" panose="020F0502020204030204" pitchFamily="34" charset="0"/>
              <a:buChar char="-"/>
            </a:pPr>
            <a:r>
              <a:rPr lang="de-DE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Genaue Bezeichnung/Beschreibung der Produkte oder Dienstleistungen einschließlich ihrer Qualität</a:t>
            </a:r>
            <a:endParaRPr lang="fr-F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800"/>
              </a:spcBef>
              <a:buFont typeface="Calibri" panose="020F0502020204030204" pitchFamily="34" charset="0"/>
              <a:buChar char="-"/>
            </a:pPr>
            <a:r>
              <a:rPr lang="de-DE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 und Kaufpreis, einschl. aller Rabatte </a:t>
            </a:r>
            <a:endParaRPr lang="fr-F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800"/>
              </a:spcBef>
              <a:buFont typeface="Calibri" panose="020F0502020204030204" pitchFamily="34" charset="0"/>
              <a:buChar char="-"/>
            </a:pPr>
            <a:r>
              <a:rPr lang="de-DE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Kosten für Verpackung, Transport und Fracht</a:t>
            </a:r>
            <a:endParaRPr lang="fr-F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800"/>
              </a:spcBef>
              <a:buFont typeface="Calibri" panose="020F0502020204030204" pitchFamily="34" charset="0"/>
              <a:buChar char="-"/>
            </a:pPr>
            <a:r>
              <a:rPr lang="de-DE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Lieferzeit</a:t>
            </a:r>
            <a:endParaRPr lang="fr-F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800"/>
              </a:spcBef>
              <a:buFont typeface="Calibri" panose="020F0502020204030204" pitchFamily="34" charset="0"/>
              <a:buChar char="-"/>
            </a:pPr>
            <a:r>
              <a:rPr lang="de-DE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Allgemeine Vertragsbedingungen (Liefer- und Zahlungsbedingungen, AGB, </a:t>
            </a:r>
            <a:r>
              <a:rPr lang="de-DE" sz="1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Incoterms</a:t>
            </a:r>
            <a:r>
              <a:rPr lang="de-DE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800"/>
              </a:spcBef>
              <a:buFont typeface="Calibri" panose="020F0502020204030204" pitchFamily="34" charset="0"/>
              <a:buChar char="-"/>
            </a:pPr>
            <a:r>
              <a:rPr lang="de-DE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Regelungen für Liefer- und Annahmeverzug, Zahlungsstörungen oder Mängel</a:t>
            </a:r>
            <a:endParaRPr lang="fr-F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800"/>
              </a:spcBef>
              <a:spcAft>
                <a:spcPts val="1600"/>
              </a:spcAft>
              <a:buFont typeface="Calibri" panose="020F0502020204030204" pitchFamily="34" charset="0"/>
              <a:buChar char="-"/>
            </a:pPr>
            <a:r>
              <a:rPr lang="de-DE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Angebotsfrist</a:t>
            </a:r>
            <a:endParaRPr lang="fr-F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8430" indent="0">
              <a:spcBef>
                <a:spcPts val="800"/>
              </a:spcBef>
              <a:spcAft>
                <a:spcPts val="1600"/>
              </a:spcAft>
              <a:buNone/>
            </a:pPr>
            <a:r>
              <a:rPr lang="de-DE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Abgabe eines Angebots kann formlos (mündlich, telefonisch) erfolgen, meist wird aber die Schriftform gewählt.</a:t>
            </a:r>
            <a:endParaRPr lang="fr-F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5382F4-2A75-4B7C-B038-E6D177C8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442" y="92486"/>
            <a:ext cx="4320000" cy="621582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B00827-DA38-4F22-85C3-69F383A39168}"/>
              </a:ext>
            </a:extLst>
          </p:cNvPr>
          <p:cNvSpPr txBox="1"/>
          <p:nvPr/>
        </p:nvSpPr>
        <p:spPr>
          <a:xfrm>
            <a:off x="1136397" y="5098473"/>
            <a:ext cx="4959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https://www.freelancermap.de/images/upload/Angebot-Freelancer-Muster-Vorlage-PDF.pdf</a:t>
            </a:r>
          </a:p>
        </p:txBody>
      </p:sp>
    </p:spTree>
    <p:extLst>
      <p:ext uri="{BB962C8B-B14F-4D97-AF65-F5344CB8AC3E}">
        <p14:creationId xmlns:p14="http://schemas.microsoft.com/office/powerpoint/2010/main" val="304666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6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3E3EE1-954A-4709-848E-E5D0D723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Beispiele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Support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Workstation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16E97AC-8358-4A04-B9A5-243B8A23E9C1}"/>
              </a:ext>
            </a:extLst>
          </p:cNvPr>
          <p:cNvSpPr txBox="1"/>
          <p:nvPr/>
        </p:nvSpPr>
        <p:spPr>
          <a:xfrm>
            <a:off x="4056857" y="6519446"/>
            <a:ext cx="6899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linkClick r:id="rId2"/>
              </a:rPr>
              <a:t>https://www.projectfacts.de/wp-content/uploads/2020/10/angebot-muster-projectfacts.png</a:t>
            </a:r>
            <a:endParaRPr lang="de-DE" sz="800" dirty="0"/>
          </a:p>
          <a:p>
            <a:endParaRPr lang="de-DE" sz="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C5057F0-959A-41FC-AEF8-6660CFF75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345" y="244157"/>
            <a:ext cx="4320000" cy="624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0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C8A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3F3679B-7EB3-4D49-A666-76CBD574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52" y="650497"/>
            <a:ext cx="3997240" cy="5571066"/>
          </a:xfrm>
          <a:prstGeom prst="rect">
            <a:avLst/>
          </a:prstGeo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C8A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FA5B393-45D2-4B6F-942A-CF0BC9AB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14" y="643467"/>
            <a:ext cx="4039023" cy="557106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16DBE4A-0357-4AE7-855A-F694CAFBEA19}"/>
              </a:ext>
            </a:extLst>
          </p:cNvPr>
          <p:cNvSpPr txBox="1"/>
          <p:nvPr/>
        </p:nvSpPr>
        <p:spPr>
          <a:xfrm>
            <a:off x="477012" y="6384970"/>
            <a:ext cx="545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hlinkClick r:id="rId4"/>
              </a:rPr>
              <a:t>https://www.acbis.de/wp-content/uploads/2015/03/angebot.png</a:t>
            </a:r>
            <a:endParaRPr lang="de-DE" sz="900" dirty="0"/>
          </a:p>
          <a:p>
            <a:r>
              <a:rPr lang="de-DE" sz="900" dirty="0">
                <a:hlinkClick r:id="rId5"/>
              </a:rPr>
              <a:t>https://www.acbis.de/wp-content/uploads/2015/03/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84699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6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4D65EE-D20F-4404-9C14-E68D6B7B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Beispiel:</a:t>
            </a:r>
            <a:b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Angebot mit mehreren Projektphasen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66AECF1-7FC5-4C99-AFFC-FDB37460E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852524"/>
            <a:ext cx="7188199" cy="201269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B990D9D-D3D9-4436-9332-9545DCC45E68}"/>
              </a:ext>
            </a:extLst>
          </p:cNvPr>
          <p:cNvSpPr txBox="1"/>
          <p:nvPr/>
        </p:nvSpPr>
        <p:spPr>
          <a:xfrm>
            <a:off x="4038600" y="488487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https://www.vertec.com/at/funktionen/crm/angebotserstellung/</a:t>
            </a:r>
          </a:p>
        </p:txBody>
      </p:sp>
    </p:spTree>
    <p:extLst>
      <p:ext uri="{BB962C8B-B14F-4D97-AF65-F5344CB8AC3E}">
        <p14:creationId xmlns:p14="http://schemas.microsoft.com/office/powerpoint/2010/main" val="199950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A340F7-1537-40BC-9AA9-2E889408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450657-DA9A-4866-84D6-03695B707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https://de.wikipedia.org/wiki/Angebot_(Betriebswirtschaftslehre)</a:t>
            </a:r>
            <a:endParaRPr lang="fr-F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400699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Breitbild</PresentationFormat>
  <Paragraphs>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</vt:lpstr>
      <vt:lpstr>Angebotserstellung</vt:lpstr>
      <vt:lpstr>Allgemeines</vt:lpstr>
      <vt:lpstr>Angebotserstellung für ein Projekt</vt:lpstr>
      <vt:lpstr>Inhalte eines Angebots</vt:lpstr>
      <vt:lpstr>Beispiele Support Workstation  </vt:lpstr>
      <vt:lpstr>PowerPoint-Präsentation</vt:lpstr>
      <vt:lpstr>Beispiel: Angebot mit mehreren Projektphasen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Angebotserstellung</dc:title>
  <dc:creator>Köckeis Heidi</dc:creator>
  <cp:lastModifiedBy>Köckeis Heidi</cp:lastModifiedBy>
  <cp:revision>5</cp:revision>
  <dcterms:created xsi:type="dcterms:W3CDTF">2021-11-09T20:08:40Z</dcterms:created>
  <dcterms:modified xsi:type="dcterms:W3CDTF">2021-11-10T17:22:50Z</dcterms:modified>
</cp:coreProperties>
</file>