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3333" autoAdjust="0"/>
  </p:normalViewPr>
  <p:slideViewPr>
    <p:cSldViewPr snapToGrid="0">
      <p:cViewPr varScale="1">
        <p:scale>
          <a:sx n="61" d="100"/>
          <a:sy n="61" d="100"/>
        </p:scale>
        <p:origin x="25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D75B2-18EF-4EBE-93D2-E07E41B163D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784C6C3-844D-4F15-9E86-0A7F3A21B091}">
      <dgm:prSet/>
      <dgm:spPr/>
      <dgm:t>
        <a:bodyPr/>
        <a:lstStyle/>
        <a:p>
          <a:r>
            <a:rPr lang="de-DE"/>
            <a:t>Bestandteil der Planung eines Softwareprodukts oder Arbeitspakets</a:t>
          </a:r>
          <a:endParaRPr lang="en-US"/>
        </a:p>
      </dgm:t>
    </dgm:pt>
    <dgm:pt modelId="{2D0C288D-96D7-479E-821A-0869FA49C207}" type="parTrans" cxnId="{76A37296-4B71-4660-827F-4EC9FB167FE9}">
      <dgm:prSet/>
      <dgm:spPr/>
      <dgm:t>
        <a:bodyPr/>
        <a:lstStyle/>
        <a:p>
          <a:endParaRPr lang="en-US"/>
        </a:p>
      </dgm:t>
    </dgm:pt>
    <dgm:pt modelId="{F505966B-F085-4572-85DE-73C087FC2F46}" type="sibTrans" cxnId="{76A37296-4B71-4660-827F-4EC9FB167FE9}">
      <dgm:prSet/>
      <dgm:spPr/>
      <dgm:t>
        <a:bodyPr/>
        <a:lstStyle/>
        <a:p>
          <a:endParaRPr lang="en-US"/>
        </a:p>
      </dgm:t>
    </dgm:pt>
    <dgm:pt modelId="{5D8A6934-9DFB-47A3-9282-9DD72766B020}">
      <dgm:prSet/>
      <dgm:spPr/>
      <dgm:t>
        <a:bodyPr/>
        <a:lstStyle/>
        <a:p>
          <a:r>
            <a:rPr lang="de-DE"/>
            <a:t>Geschätzt wird</a:t>
          </a:r>
          <a:endParaRPr lang="en-US"/>
        </a:p>
      </dgm:t>
    </dgm:pt>
    <dgm:pt modelId="{F244BE1D-5C1B-49B1-939A-4420B345D0D5}" type="parTrans" cxnId="{ACCC1E1B-3B3C-4EB5-ABA0-7BBE7F0D635B}">
      <dgm:prSet/>
      <dgm:spPr/>
      <dgm:t>
        <a:bodyPr/>
        <a:lstStyle/>
        <a:p>
          <a:endParaRPr lang="en-US"/>
        </a:p>
      </dgm:t>
    </dgm:pt>
    <dgm:pt modelId="{CC22A8D9-DC9A-4665-84B5-CD2A9F302D19}" type="sibTrans" cxnId="{ACCC1E1B-3B3C-4EB5-ABA0-7BBE7F0D635B}">
      <dgm:prSet/>
      <dgm:spPr/>
      <dgm:t>
        <a:bodyPr/>
        <a:lstStyle/>
        <a:p>
          <a:endParaRPr lang="en-US"/>
        </a:p>
      </dgm:t>
    </dgm:pt>
    <dgm:pt modelId="{799F6043-0E47-45D3-B82B-FA93DEB3D1CA}">
      <dgm:prSet/>
      <dgm:spPr/>
      <dgm:t>
        <a:bodyPr/>
        <a:lstStyle/>
        <a:p>
          <a:r>
            <a:rPr lang="de-DE" dirty="0"/>
            <a:t>wieviel Personen</a:t>
          </a:r>
          <a:endParaRPr lang="en-US" dirty="0"/>
        </a:p>
      </dgm:t>
    </dgm:pt>
    <dgm:pt modelId="{C30C3F2B-32A4-4F11-87AD-8150855153A4}" type="parTrans" cxnId="{F674E8CE-40B9-4688-9090-D64C85D95264}">
      <dgm:prSet/>
      <dgm:spPr/>
      <dgm:t>
        <a:bodyPr/>
        <a:lstStyle/>
        <a:p>
          <a:endParaRPr lang="en-US"/>
        </a:p>
      </dgm:t>
    </dgm:pt>
    <dgm:pt modelId="{4597A21A-3B03-46A5-AC16-761466123295}" type="sibTrans" cxnId="{F674E8CE-40B9-4688-9090-D64C85D95264}">
      <dgm:prSet/>
      <dgm:spPr/>
      <dgm:t>
        <a:bodyPr/>
        <a:lstStyle/>
        <a:p>
          <a:endParaRPr lang="en-US"/>
        </a:p>
      </dgm:t>
    </dgm:pt>
    <dgm:pt modelId="{0BFD602F-6458-4312-9A6B-01F827AE2687}">
      <dgm:prSet/>
      <dgm:spPr/>
      <dgm:t>
        <a:bodyPr/>
        <a:lstStyle/>
        <a:p>
          <a:r>
            <a:rPr lang="de-DE" dirty="0"/>
            <a:t>wieviel Zeit für die Arbeitsschritte oder Programmteile</a:t>
          </a:r>
          <a:endParaRPr lang="en-US" dirty="0"/>
        </a:p>
      </dgm:t>
    </dgm:pt>
    <dgm:pt modelId="{41AE947F-943D-40FC-9372-E95081859A2C}" type="parTrans" cxnId="{EC1EB3BE-DC3D-4593-AD4C-3C0FF659165B}">
      <dgm:prSet/>
      <dgm:spPr/>
      <dgm:t>
        <a:bodyPr/>
        <a:lstStyle/>
        <a:p>
          <a:endParaRPr lang="en-US"/>
        </a:p>
      </dgm:t>
    </dgm:pt>
    <dgm:pt modelId="{0854569E-1A43-43A8-9AE2-4DE72B142E9C}" type="sibTrans" cxnId="{EC1EB3BE-DC3D-4593-AD4C-3C0FF659165B}">
      <dgm:prSet/>
      <dgm:spPr/>
      <dgm:t>
        <a:bodyPr/>
        <a:lstStyle/>
        <a:p>
          <a:endParaRPr lang="en-US"/>
        </a:p>
      </dgm:t>
    </dgm:pt>
    <dgm:pt modelId="{E6849BDC-3378-46D3-BC12-3E0741B1EDC9}">
      <dgm:prSet/>
      <dgm:spPr/>
      <dgm:t>
        <a:bodyPr/>
        <a:lstStyle/>
        <a:p>
          <a:r>
            <a:rPr lang="de-DE" dirty="0"/>
            <a:t>welche Ressourcen  gebraucht werden und</a:t>
          </a:r>
          <a:endParaRPr lang="en-US" dirty="0"/>
        </a:p>
      </dgm:t>
    </dgm:pt>
    <dgm:pt modelId="{AEF039D0-DB34-4764-B5C4-9144C0F4A038}" type="parTrans" cxnId="{9DA65339-AD2F-43BC-8027-A6037FCDEFC8}">
      <dgm:prSet/>
      <dgm:spPr/>
      <dgm:t>
        <a:bodyPr/>
        <a:lstStyle/>
        <a:p>
          <a:endParaRPr lang="en-US"/>
        </a:p>
      </dgm:t>
    </dgm:pt>
    <dgm:pt modelId="{3B60AFD7-7542-4987-A817-F5B9A74D13B1}" type="sibTrans" cxnId="{9DA65339-AD2F-43BC-8027-A6037FCDEFC8}">
      <dgm:prSet/>
      <dgm:spPr/>
      <dgm:t>
        <a:bodyPr/>
        <a:lstStyle/>
        <a:p>
          <a:endParaRPr lang="en-US"/>
        </a:p>
      </dgm:t>
    </dgm:pt>
    <dgm:pt modelId="{F8BB3824-D2C6-40B4-B7E2-63C3AF26A4B5}">
      <dgm:prSet/>
      <dgm:spPr/>
      <dgm:t>
        <a:bodyPr/>
        <a:lstStyle/>
        <a:p>
          <a:r>
            <a:rPr lang="de-DE" dirty="0"/>
            <a:t>was es jeweils kostet.</a:t>
          </a:r>
          <a:endParaRPr lang="en-US" dirty="0"/>
        </a:p>
      </dgm:t>
    </dgm:pt>
    <dgm:pt modelId="{87780FA8-224C-4C1C-8464-2858D232EF96}" type="parTrans" cxnId="{EAE1825B-10ED-42BD-A211-1A7A3178500C}">
      <dgm:prSet/>
      <dgm:spPr/>
      <dgm:t>
        <a:bodyPr/>
        <a:lstStyle/>
        <a:p>
          <a:endParaRPr lang="en-US"/>
        </a:p>
      </dgm:t>
    </dgm:pt>
    <dgm:pt modelId="{2C827E8F-C237-49F2-8B32-5D17507B1941}" type="sibTrans" cxnId="{EAE1825B-10ED-42BD-A211-1A7A3178500C}">
      <dgm:prSet/>
      <dgm:spPr/>
      <dgm:t>
        <a:bodyPr/>
        <a:lstStyle/>
        <a:p>
          <a:endParaRPr lang="en-US"/>
        </a:p>
      </dgm:t>
    </dgm:pt>
    <dgm:pt modelId="{8721B9BE-1C1D-4A66-A27D-22F395D7709D}">
      <dgm:prSet/>
      <dgm:spPr/>
      <dgm:t>
        <a:bodyPr/>
        <a:lstStyle/>
        <a:p>
          <a:r>
            <a:rPr lang="de-DE"/>
            <a:t>Grundlage für ein Angebot, ob, wie und wann das Projekt gemacht wird</a:t>
          </a:r>
          <a:endParaRPr lang="en-US"/>
        </a:p>
      </dgm:t>
    </dgm:pt>
    <dgm:pt modelId="{4E85C87E-7821-49A1-B4DB-004018BD895B}" type="parTrans" cxnId="{C1932FBF-BF87-4497-AEF6-945D64F944BD}">
      <dgm:prSet/>
      <dgm:spPr/>
      <dgm:t>
        <a:bodyPr/>
        <a:lstStyle/>
        <a:p>
          <a:endParaRPr lang="en-US"/>
        </a:p>
      </dgm:t>
    </dgm:pt>
    <dgm:pt modelId="{F9BC1D4E-463D-4415-A4DF-9A0AEF1D3426}" type="sibTrans" cxnId="{C1932FBF-BF87-4497-AEF6-945D64F944BD}">
      <dgm:prSet/>
      <dgm:spPr/>
      <dgm:t>
        <a:bodyPr/>
        <a:lstStyle/>
        <a:p>
          <a:endParaRPr lang="en-US"/>
        </a:p>
      </dgm:t>
    </dgm:pt>
    <dgm:pt modelId="{DA1CE551-99BE-4DE9-AB60-85D86F7AF998}" type="pres">
      <dgm:prSet presAssocID="{4FFD75B2-18EF-4EBE-93D2-E07E41B163D0}" presName="linear" presStyleCnt="0">
        <dgm:presLayoutVars>
          <dgm:dir/>
          <dgm:animLvl val="lvl"/>
          <dgm:resizeHandles val="exact"/>
        </dgm:presLayoutVars>
      </dgm:prSet>
      <dgm:spPr/>
    </dgm:pt>
    <dgm:pt modelId="{0CFAAF77-8F10-4C99-9F7C-9D5D8C9E81D5}" type="pres">
      <dgm:prSet presAssocID="{A784C6C3-844D-4F15-9E86-0A7F3A21B091}" presName="parentLin" presStyleCnt="0"/>
      <dgm:spPr/>
    </dgm:pt>
    <dgm:pt modelId="{2DDBDA45-C728-4F86-848B-0EC8616A1F7E}" type="pres">
      <dgm:prSet presAssocID="{A784C6C3-844D-4F15-9E86-0A7F3A21B091}" presName="parentLeftMargin" presStyleLbl="node1" presStyleIdx="0" presStyleCnt="3"/>
      <dgm:spPr/>
    </dgm:pt>
    <dgm:pt modelId="{407665E9-6BFC-4794-B230-F153CD081DF1}" type="pres">
      <dgm:prSet presAssocID="{A784C6C3-844D-4F15-9E86-0A7F3A21B0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90FC04-12AE-4790-B6BA-80FEA3828B10}" type="pres">
      <dgm:prSet presAssocID="{A784C6C3-844D-4F15-9E86-0A7F3A21B091}" presName="negativeSpace" presStyleCnt="0"/>
      <dgm:spPr/>
    </dgm:pt>
    <dgm:pt modelId="{EC2ACC7A-E85C-4FF8-8652-3606066A3882}" type="pres">
      <dgm:prSet presAssocID="{A784C6C3-844D-4F15-9E86-0A7F3A21B091}" presName="childText" presStyleLbl="conFgAcc1" presStyleIdx="0" presStyleCnt="3">
        <dgm:presLayoutVars>
          <dgm:bulletEnabled val="1"/>
        </dgm:presLayoutVars>
      </dgm:prSet>
      <dgm:spPr/>
    </dgm:pt>
    <dgm:pt modelId="{3CC13430-6195-4082-A370-EB898506CC44}" type="pres">
      <dgm:prSet presAssocID="{F505966B-F085-4572-85DE-73C087FC2F46}" presName="spaceBetweenRectangles" presStyleCnt="0"/>
      <dgm:spPr/>
    </dgm:pt>
    <dgm:pt modelId="{7F22B7A6-AC0A-4B4D-B73D-A51FD5279C4D}" type="pres">
      <dgm:prSet presAssocID="{5D8A6934-9DFB-47A3-9282-9DD72766B020}" presName="parentLin" presStyleCnt="0"/>
      <dgm:spPr/>
    </dgm:pt>
    <dgm:pt modelId="{DBB43370-921F-422A-A2A6-AEA5E8DCFC54}" type="pres">
      <dgm:prSet presAssocID="{5D8A6934-9DFB-47A3-9282-9DD72766B020}" presName="parentLeftMargin" presStyleLbl="node1" presStyleIdx="0" presStyleCnt="3"/>
      <dgm:spPr/>
    </dgm:pt>
    <dgm:pt modelId="{19986207-C48A-4B32-9996-10ECBA7BC781}" type="pres">
      <dgm:prSet presAssocID="{5D8A6934-9DFB-47A3-9282-9DD72766B02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B0E73AF-1811-4DD4-A8DC-0EB9AF6DF486}" type="pres">
      <dgm:prSet presAssocID="{5D8A6934-9DFB-47A3-9282-9DD72766B020}" presName="negativeSpace" presStyleCnt="0"/>
      <dgm:spPr/>
    </dgm:pt>
    <dgm:pt modelId="{A6D85D61-42E1-4833-9544-BACF7AFADA94}" type="pres">
      <dgm:prSet presAssocID="{5D8A6934-9DFB-47A3-9282-9DD72766B020}" presName="childText" presStyleLbl="conFgAcc1" presStyleIdx="1" presStyleCnt="3">
        <dgm:presLayoutVars>
          <dgm:bulletEnabled val="1"/>
        </dgm:presLayoutVars>
      </dgm:prSet>
      <dgm:spPr/>
    </dgm:pt>
    <dgm:pt modelId="{48A844BF-606F-4B68-97FA-689E225B70DE}" type="pres">
      <dgm:prSet presAssocID="{CC22A8D9-DC9A-4665-84B5-CD2A9F302D19}" presName="spaceBetweenRectangles" presStyleCnt="0"/>
      <dgm:spPr/>
    </dgm:pt>
    <dgm:pt modelId="{B903EDB7-9AE0-4796-BFC5-E018FA7332FF}" type="pres">
      <dgm:prSet presAssocID="{8721B9BE-1C1D-4A66-A27D-22F395D7709D}" presName="parentLin" presStyleCnt="0"/>
      <dgm:spPr/>
    </dgm:pt>
    <dgm:pt modelId="{E3F38239-A4AF-4980-9226-F9CDF6287605}" type="pres">
      <dgm:prSet presAssocID="{8721B9BE-1C1D-4A66-A27D-22F395D7709D}" presName="parentLeftMargin" presStyleLbl="node1" presStyleIdx="1" presStyleCnt="3"/>
      <dgm:spPr/>
    </dgm:pt>
    <dgm:pt modelId="{36AAA1AE-9E68-4F99-BE46-AA48B14F3CA5}" type="pres">
      <dgm:prSet presAssocID="{8721B9BE-1C1D-4A66-A27D-22F395D7709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4C9D735-4FF4-42C1-B7D4-F60D2D854236}" type="pres">
      <dgm:prSet presAssocID="{8721B9BE-1C1D-4A66-A27D-22F395D7709D}" presName="negativeSpace" presStyleCnt="0"/>
      <dgm:spPr/>
    </dgm:pt>
    <dgm:pt modelId="{016CD9A7-9C50-40C7-ACBB-CC2BB09D3F05}" type="pres">
      <dgm:prSet presAssocID="{8721B9BE-1C1D-4A66-A27D-22F395D7709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8E0E409-2D4F-4FDA-BE15-0838BB14E8D8}" type="presOf" srcId="{F8BB3824-D2C6-40B4-B7E2-63C3AF26A4B5}" destId="{A6D85D61-42E1-4833-9544-BACF7AFADA94}" srcOrd="0" destOrd="3" presId="urn:microsoft.com/office/officeart/2005/8/layout/list1"/>
    <dgm:cxn modelId="{BBA7321A-90C4-4366-B51E-647FCF0A320B}" type="presOf" srcId="{0BFD602F-6458-4312-9A6B-01F827AE2687}" destId="{A6D85D61-42E1-4833-9544-BACF7AFADA94}" srcOrd="0" destOrd="1" presId="urn:microsoft.com/office/officeart/2005/8/layout/list1"/>
    <dgm:cxn modelId="{ACCC1E1B-3B3C-4EB5-ABA0-7BBE7F0D635B}" srcId="{4FFD75B2-18EF-4EBE-93D2-E07E41B163D0}" destId="{5D8A6934-9DFB-47A3-9282-9DD72766B020}" srcOrd="1" destOrd="0" parTransId="{F244BE1D-5C1B-49B1-939A-4420B345D0D5}" sibTransId="{CC22A8D9-DC9A-4665-84B5-CD2A9F302D19}"/>
    <dgm:cxn modelId="{BF41AE37-9323-4FDC-91A4-987FA6EE7845}" type="presOf" srcId="{8721B9BE-1C1D-4A66-A27D-22F395D7709D}" destId="{36AAA1AE-9E68-4F99-BE46-AA48B14F3CA5}" srcOrd="1" destOrd="0" presId="urn:microsoft.com/office/officeart/2005/8/layout/list1"/>
    <dgm:cxn modelId="{9DA65339-AD2F-43BC-8027-A6037FCDEFC8}" srcId="{5D8A6934-9DFB-47A3-9282-9DD72766B020}" destId="{E6849BDC-3378-46D3-BC12-3E0741B1EDC9}" srcOrd="2" destOrd="0" parTransId="{AEF039D0-DB34-4764-B5C4-9144C0F4A038}" sibTransId="{3B60AFD7-7542-4987-A817-F5B9A74D13B1}"/>
    <dgm:cxn modelId="{EAE1825B-10ED-42BD-A211-1A7A3178500C}" srcId="{5D8A6934-9DFB-47A3-9282-9DD72766B020}" destId="{F8BB3824-D2C6-40B4-B7E2-63C3AF26A4B5}" srcOrd="3" destOrd="0" parTransId="{87780FA8-224C-4C1C-8464-2858D232EF96}" sibTransId="{2C827E8F-C237-49F2-8B32-5D17507B1941}"/>
    <dgm:cxn modelId="{D988524F-0450-4EAE-A91B-CC789BCA6D73}" type="presOf" srcId="{5D8A6934-9DFB-47A3-9282-9DD72766B020}" destId="{DBB43370-921F-422A-A2A6-AEA5E8DCFC54}" srcOrd="0" destOrd="0" presId="urn:microsoft.com/office/officeart/2005/8/layout/list1"/>
    <dgm:cxn modelId="{0B3C3A8F-5F5D-4510-8288-FC664067331F}" type="presOf" srcId="{E6849BDC-3378-46D3-BC12-3E0741B1EDC9}" destId="{A6D85D61-42E1-4833-9544-BACF7AFADA94}" srcOrd="0" destOrd="2" presId="urn:microsoft.com/office/officeart/2005/8/layout/list1"/>
    <dgm:cxn modelId="{55D8428F-4550-419E-B88F-14C604D0C539}" type="presOf" srcId="{799F6043-0E47-45D3-B82B-FA93DEB3D1CA}" destId="{A6D85D61-42E1-4833-9544-BACF7AFADA94}" srcOrd="0" destOrd="0" presId="urn:microsoft.com/office/officeart/2005/8/layout/list1"/>
    <dgm:cxn modelId="{76A37296-4B71-4660-827F-4EC9FB167FE9}" srcId="{4FFD75B2-18EF-4EBE-93D2-E07E41B163D0}" destId="{A784C6C3-844D-4F15-9E86-0A7F3A21B091}" srcOrd="0" destOrd="0" parTransId="{2D0C288D-96D7-479E-821A-0869FA49C207}" sibTransId="{F505966B-F085-4572-85DE-73C087FC2F46}"/>
    <dgm:cxn modelId="{CE0525A2-A8B6-4EFC-AB8A-3B78CE4AA188}" type="presOf" srcId="{A784C6C3-844D-4F15-9E86-0A7F3A21B091}" destId="{2DDBDA45-C728-4F86-848B-0EC8616A1F7E}" srcOrd="0" destOrd="0" presId="urn:microsoft.com/office/officeart/2005/8/layout/list1"/>
    <dgm:cxn modelId="{B64E97AF-A731-41F9-A944-15C3011DDD62}" type="presOf" srcId="{A784C6C3-844D-4F15-9E86-0A7F3A21B091}" destId="{407665E9-6BFC-4794-B230-F153CD081DF1}" srcOrd="1" destOrd="0" presId="urn:microsoft.com/office/officeart/2005/8/layout/list1"/>
    <dgm:cxn modelId="{EC1EB3BE-DC3D-4593-AD4C-3C0FF659165B}" srcId="{5D8A6934-9DFB-47A3-9282-9DD72766B020}" destId="{0BFD602F-6458-4312-9A6B-01F827AE2687}" srcOrd="1" destOrd="0" parTransId="{41AE947F-943D-40FC-9372-E95081859A2C}" sibTransId="{0854569E-1A43-43A8-9AE2-4DE72B142E9C}"/>
    <dgm:cxn modelId="{EEFBF0BE-E749-4C72-BC0E-0DFEF6275F70}" type="presOf" srcId="{5D8A6934-9DFB-47A3-9282-9DD72766B020}" destId="{19986207-C48A-4B32-9996-10ECBA7BC781}" srcOrd="1" destOrd="0" presId="urn:microsoft.com/office/officeart/2005/8/layout/list1"/>
    <dgm:cxn modelId="{C1932FBF-BF87-4497-AEF6-945D64F944BD}" srcId="{4FFD75B2-18EF-4EBE-93D2-E07E41B163D0}" destId="{8721B9BE-1C1D-4A66-A27D-22F395D7709D}" srcOrd="2" destOrd="0" parTransId="{4E85C87E-7821-49A1-B4DB-004018BD895B}" sibTransId="{F9BC1D4E-463D-4415-A4DF-9A0AEF1D3426}"/>
    <dgm:cxn modelId="{44C454C3-1094-4F32-8952-4B364B74F535}" type="presOf" srcId="{4FFD75B2-18EF-4EBE-93D2-E07E41B163D0}" destId="{DA1CE551-99BE-4DE9-AB60-85D86F7AF998}" srcOrd="0" destOrd="0" presId="urn:microsoft.com/office/officeart/2005/8/layout/list1"/>
    <dgm:cxn modelId="{F674E8CE-40B9-4688-9090-D64C85D95264}" srcId="{5D8A6934-9DFB-47A3-9282-9DD72766B020}" destId="{799F6043-0E47-45D3-B82B-FA93DEB3D1CA}" srcOrd="0" destOrd="0" parTransId="{C30C3F2B-32A4-4F11-87AD-8150855153A4}" sibTransId="{4597A21A-3B03-46A5-AC16-761466123295}"/>
    <dgm:cxn modelId="{328145D9-60F9-4CD5-9895-CCB5E44CF5F8}" type="presOf" srcId="{8721B9BE-1C1D-4A66-A27D-22F395D7709D}" destId="{E3F38239-A4AF-4980-9226-F9CDF6287605}" srcOrd="0" destOrd="0" presId="urn:microsoft.com/office/officeart/2005/8/layout/list1"/>
    <dgm:cxn modelId="{A79F6082-85D8-4DE6-968B-55E0B4AE476B}" type="presParOf" srcId="{DA1CE551-99BE-4DE9-AB60-85D86F7AF998}" destId="{0CFAAF77-8F10-4C99-9F7C-9D5D8C9E81D5}" srcOrd="0" destOrd="0" presId="urn:microsoft.com/office/officeart/2005/8/layout/list1"/>
    <dgm:cxn modelId="{53476C13-1A6D-4AF6-BE4C-CA13E65FA334}" type="presParOf" srcId="{0CFAAF77-8F10-4C99-9F7C-9D5D8C9E81D5}" destId="{2DDBDA45-C728-4F86-848B-0EC8616A1F7E}" srcOrd="0" destOrd="0" presId="urn:microsoft.com/office/officeart/2005/8/layout/list1"/>
    <dgm:cxn modelId="{C57A2E60-5D43-45E2-9FE9-7EC41D16A99E}" type="presParOf" srcId="{0CFAAF77-8F10-4C99-9F7C-9D5D8C9E81D5}" destId="{407665E9-6BFC-4794-B230-F153CD081DF1}" srcOrd="1" destOrd="0" presId="urn:microsoft.com/office/officeart/2005/8/layout/list1"/>
    <dgm:cxn modelId="{E8A56860-6221-4374-BA33-1DA12F957340}" type="presParOf" srcId="{DA1CE551-99BE-4DE9-AB60-85D86F7AF998}" destId="{6190FC04-12AE-4790-B6BA-80FEA3828B10}" srcOrd="1" destOrd="0" presId="urn:microsoft.com/office/officeart/2005/8/layout/list1"/>
    <dgm:cxn modelId="{97EB96FC-0E0E-48F8-A78A-1539BBF5E7D4}" type="presParOf" srcId="{DA1CE551-99BE-4DE9-AB60-85D86F7AF998}" destId="{EC2ACC7A-E85C-4FF8-8652-3606066A3882}" srcOrd="2" destOrd="0" presId="urn:microsoft.com/office/officeart/2005/8/layout/list1"/>
    <dgm:cxn modelId="{BBE94F4B-FE23-44E2-BD68-48CBF6B833E6}" type="presParOf" srcId="{DA1CE551-99BE-4DE9-AB60-85D86F7AF998}" destId="{3CC13430-6195-4082-A370-EB898506CC44}" srcOrd="3" destOrd="0" presId="urn:microsoft.com/office/officeart/2005/8/layout/list1"/>
    <dgm:cxn modelId="{64DB2367-5D8D-43CB-B388-1791983D4E79}" type="presParOf" srcId="{DA1CE551-99BE-4DE9-AB60-85D86F7AF998}" destId="{7F22B7A6-AC0A-4B4D-B73D-A51FD5279C4D}" srcOrd="4" destOrd="0" presId="urn:microsoft.com/office/officeart/2005/8/layout/list1"/>
    <dgm:cxn modelId="{A10379A0-F0B6-4082-8C61-3712D37D0082}" type="presParOf" srcId="{7F22B7A6-AC0A-4B4D-B73D-A51FD5279C4D}" destId="{DBB43370-921F-422A-A2A6-AEA5E8DCFC54}" srcOrd="0" destOrd="0" presId="urn:microsoft.com/office/officeart/2005/8/layout/list1"/>
    <dgm:cxn modelId="{B48FE906-0C94-46EC-8484-74EFCA96B91C}" type="presParOf" srcId="{7F22B7A6-AC0A-4B4D-B73D-A51FD5279C4D}" destId="{19986207-C48A-4B32-9996-10ECBA7BC781}" srcOrd="1" destOrd="0" presId="urn:microsoft.com/office/officeart/2005/8/layout/list1"/>
    <dgm:cxn modelId="{C1F06A27-2BBD-4A06-BE3D-B77CF47E2A09}" type="presParOf" srcId="{DA1CE551-99BE-4DE9-AB60-85D86F7AF998}" destId="{4B0E73AF-1811-4DD4-A8DC-0EB9AF6DF486}" srcOrd="5" destOrd="0" presId="urn:microsoft.com/office/officeart/2005/8/layout/list1"/>
    <dgm:cxn modelId="{3B2ABF22-F83B-4C8C-864B-57F535D7AFB8}" type="presParOf" srcId="{DA1CE551-99BE-4DE9-AB60-85D86F7AF998}" destId="{A6D85D61-42E1-4833-9544-BACF7AFADA94}" srcOrd="6" destOrd="0" presId="urn:microsoft.com/office/officeart/2005/8/layout/list1"/>
    <dgm:cxn modelId="{CECBBE11-D97A-4B39-8D79-E88187CFEFDB}" type="presParOf" srcId="{DA1CE551-99BE-4DE9-AB60-85D86F7AF998}" destId="{48A844BF-606F-4B68-97FA-689E225B70DE}" srcOrd="7" destOrd="0" presId="urn:microsoft.com/office/officeart/2005/8/layout/list1"/>
    <dgm:cxn modelId="{DAA67C67-4C71-4A90-B737-AE364888F8F6}" type="presParOf" srcId="{DA1CE551-99BE-4DE9-AB60-85D86F7AF998}" destId="{B903EDB7-9AE0-4796-BFC5-E018FA7332FF}" srcOrd="8" destOrd="0" presId="urn:microsoft.com/office/officeart/2005/8/layout/list1"/>
    <dgm:cxn modelId="{468D89B5-542A-4087-B2DD-08F28D85938B}" type="presParOf" srcId="{B903EDB7-9AE0-4796-BFC5-E018FA7332FF}" destId="{E3F38239-A4AF-4980-9226-F9CDF6287605}" srcOrd="0" destOrd="0" presId="urn:microsoft.com/office/officeart/2005/8/layout/list1"/>
    <dgm:cxn modelId="{5CAB2C53-6290-4BC9-9613-4186E60B0FCB}" type="presParOf" srcId="{B903EDB7-9AE0-4796-BFC5-E018FA7332FF}" destId="{36AAA1AE-9E68-4F99-BE46-AA48B14F3CA5}" srcOrd="1" destOrd="0" presId="urn:microsoft.com/office/officeart/2005/8/layout/list1"/>
    <dgm:cxn modelId="{9FC6D55E-19DB-4F6A-9277-A84DE8296CD7}" type="presParOf" srcId="{DA1CE551-99BE-4DE9-AB60-85D86F7AF998}" destId="{34C9D735-4FF4-42C1-B7D4-F60D2D854236}" srcOrd="9" destOrd="0" presId="urn:microsoft.com/office/officeart/2005/8/layout/list1"/>
    <dgm:cxn modelId="{28FF94F1-A1F6-4D72-A0DC-FC70A66EA190}" type="presParOf" srcId="{DA1CE551-99BE-4DE9-AB60-85D86F7AF998}" destId="{016CD9A7-9C50-40C7-ACBB-CC2BB09D3F0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3A6CC9-2F56-478A-AD25-5815AAE7E55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849BE36-83F4-405B-9E3C-D8249461E9D2}">
      <dgm:prSet/>
      <dgm:spPr/>
      <dgm:t>
        <a:bodyPr/>
        <a:lstStyle/>
        <a:p>
          <a:r>
            <a:rPr lang="de-DE"/>
            <a:t>Personalkosten (Hauptkosten)</a:t>
          </a:r>
          <a:endParaRPr lang="en-US"/>
        </a:p>
      </dgm:t>
    </dgm:pt>
    <dgm:pt modelId="{B02CF959-44FC-4941-B013-3D74D7B90A40}" type="parTrans" cxnId="{150C5C18-C098-410C-8E29-EEBEAF40D2BF}">
      <dgm:prSet/>
      <dgm:spPr/>
      <dgm:t>
        <a:bodyPr/>
        <a:lstStyle/>
        <a:p>
          <a:endParaRPr lang="en-US"/>
        </a:p>
      </dgm:t>
    </dgm:pt>
    <dgm:pt modelId="{37D5ADA6-845C-47F9-BFDF-BF244C720F5A}" type="sibTrans" cxnId="{150C5C18-C098-410C-8E29-EEBEAF40D2BF}">
      <dgm:prSet/>
      <dgm:spPr/>
      <dgm:t>
        <a:bodyPr/>
        <a:lstStyle/>
        <a:p>
          <a:endParaRPr lang="en-US"/>
        </a:p>
      </dgm:t>
    </dgm:pt>
    <dgm:pt modelId="{39FF4D59-4D25-4C7B-BF62-8B8498C61653}">
      <dgm:prSet/>
      <dgm:spPr/>
      <dgm:t>
        <a:bodyPr/>
        <a:lstStyle/>
        <a:p>
          <a:r>
            <a:rPr lang="de-DE"/>
            <a:t>Sachkosten</a:t>
          </a:r>
          <a:endParaRPr lang="en-US"/>
        </a:p>
      </dgm:t>
    </dgm:pt>
    <dgm:pt modelId="{BFA94FC8-D4D7-4B6A-94A7-5D725A0B3EBB}" type="parTrans" cxnId="{84A5E937-5091-4989-971D-D86535347D5B}">
      <dgm:prSet/>
      <dgm:spPr/>
      <dgm:t>
        <a:bodyPr/>
        <a:lstStyle/>
        <a:p>
          <a:endParaRPr lang="en-US"/>
        </a:p>
      </dgm:t>
    </dgm:pt>
    <dgm:pt modelId="{59C2D121-54D6-41F4-9B63-6BB212ABCB52}" type="sibTrans" cxnId="{84A5E937-5091-4989-971D-D86535347D5B}">
      <dgm:prSet/>
      <dgm:spPr/>
      <dgm:t>
        <a:bodyPr/>
        <a:lstStyle/>
        <a:p>
          <a:endParaRPr lang="en-US"/>
        </a:p>
      </dgm:t>
    </dgm:pt>
    <dgm:pt modelId="{24AA7A7D-219B-42FB-AC47-C6B715AE0396}">
      <dgm:prSet/>
      <dgm:spPr/>
      <dgm:t>
        <a:bodyPr/>
        <a:lstStyle/>
        <a:p>
          <a:r>
            <a:rPr lang="de-DE"/>
            <a:t>Kaufmännische Aufschläge</a:t>
          </a:r>
          <a:endParaRPr lang="en-US"/>
        </a:p>
      </dgm:t>
    </dgm:pt>
    <dgm:pt modelId="{1AD048E2-4F38-46FA-BD05-111CECEC8FD9}" type="parTrans" cxnId="{E9248925-3A8F-489B-8280-EC5DE3639E97}">
      <dgm:prSet/>
      <dgm:spPr/>
      <dgm:t>
        <a:bodyPr/>
        <a:lstStyle/>
        <a:p>
          <a:endParaRPr lang="en-US"/>
        </a:p>
      </dgm:t>
    </dgm:pt>
    <dgm:pt modelId="{4AE0F2BC-802F-4685-8C4B-6A3055DFCCA7}" type="sibTrans" cxnId="{E9248925-3A8F-489B-8280-EC5DE3639E97}">
      <dgm:prSet/>
      <dgm:spPr/>
      <dgm:t>
        <a:bodyPr/>
        <a:lstStyle/>
        <a:p>
          <a:endParaRPr lang="en-US"/>
        </a:p>
      </dgm:t>
    </dgm:pt>
    <dgm:pt modelId="{6776F051-57EA-406F-842C-7FF61AF09432}" type="pres">
      <dgm:prSet presAssocID="{DB3A6CC9-2F56-478A-AD25-5815AAE7E555}" presName="linear" presStyleCnt="0">
        <dgm:presLayoutVars>
          <dgm:dir/>
          <dgm:animLvl val="lvl"/>
          <dgm:resizeHandles val="exact"/>
        </dgm:presLayoutVars>
      </dgm:prSet>
      <dgm:spPr/>
    </dgm:pt>
    <dgm:pt modelId="{CB7147D2-5856-45F4-9B8F-CEC8EA212E7C}" type="pres">
      <dgm:prSet presAssocID="{0849BE36-83F4-405B-9E3C-D8249461E9D2}" presName="parentLin" presStyleCnt="0"/>
      <dgm:spPr/>
    </dgm:pt>
    <dgm:pt modelId="{C38BB1D5-AB80-4B9F-8C2A-451BDBC5103E}" type="pres">
      <dgm:prSet presAssocID="{0849BE36-83F4-405B-9E3C-D8249461E9D2}" presName="parentLeftMargin" presStyleLbl="node1" presStyleIdx="0" presStyleCnt="3"/>
      <dgm:spPr/>
    </dgm:pt>
    <dgm:pt modelId="{23DF4812-DFCF-467F-8D3C-9C84A31B019C}" type="pres">
      <dgm:prSet presAssocID="{0849BE36-83F4-405B-9E3C-D8249461E9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064646-D7F0-43AE-BE8E-C76B8A340BA1}" type="pres">
      <dgm:prSet presAssocID="{0849BE36-83F4-405B-9E3C-D8249461E9D2}" presName="negativeSpace" presStyleCnt="0"/>
      <dgm:spPr/>
    </dgm:pt>
    <dgm:pt modelId="{7327EE56-D2B2-48E8-BCE9-3A6ED1B4A830}" type="pres">
      <dgm:prSet presAssocID="{0849BE36-83F4-405B-9E3C-D8249461E9D2}" presName="childText" presStyleLbl="conFgAcc1" presStyleIdx="0" presStyleCnt="3">
        <dgm:presLayoutVars>
          <dgm:bulletEnabled val="1"/>
        </dgm:presLayoutVars>
      </dgm:prSet>
      <dgm:spPr/>
    </dgm:pt>
    <dgm:pt modelId="{D9ECEBBE-7617-4201-B747-BDF927F06982}" type="pres">
      <dgm:prSet presAssocID="{37D5ADA6-845C-47F9-BFDF-BF244C720F5A}" presName="spaceBetweenRectangles" presStyleCnt="0"/>
      <dgm:spPr/>
    </dgm:pt>
    <dgm:pt modelId="{FACEC8EC-F4B4-48F9-BB1B-7ACEAEA17153}" type="pres">
      <dgm:prSet presAssocID="{39FF4D59-4D25-4C7B-BF62-8B8498C61653}" presName="parentLin" presStyleCnt="0"/>
      <dgm:spPr/>
    </dgm:pt>
    <dgm:pt modelId="{BEA03B44-B771-45CF-B95E-EB5EB77C22F0}" type="pres">
      <dgm:prSet presAssocID="{39FF4D59-4D25-4C7B-BF62-8B8498C61653}" presName="parentLeftMargin" presStyleLbl="node1" presStyleIdx="0" presStyleCnt="3"/>
      <dgm:spPr/>
    </dgm:pt>
    <dgm:pt modelId="{DA94752A-29A9-42F3-96DE-7A59737B98F6}" type="pres">
      <dgm:prSet presAssocID="{39FF4D59-4D25-4C7B-BF62-8B8498C616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3C622A-CE38-4A37-A856-583585ABEF9E}" type="pres">
      <dgm:prSet presAssocID="{39FF4D59-4D25-4C7B-BF62-8B8498C61653}" presName="negativeSpace" presStyleCnt="0"/>
      <dgm:spPr/>
    </dgm:pt>
    <dgm:pt modelId="{6BC9A697-7A2E-4B1C-B085-56331C333B22}" type="pres">
      <dgm:prSet presAssocID="{39FF4D59-4D25-4C7B-BF62-8B8498C61653}" presName="childText" presStyleLbl="conFgAcc1" presStyleIdx="1" presStyleCnt="3">
        <dgm:presLayoutVars>
          <dgm:bulletEnabled val="1"/>
        </dgm:presLayoutVars>
      </dgm:prSet>
      <dgm:spPr/>
    </dgm:pt>
    <dgm:pt modelId="{380942A7-5634-453D-93B1-EC4B446BDE33}" type="pres">
      <dgm:prSet presAssocID="{59C2D121-54D6-41F4-9B63-6BB212ABCB52}" presName="spaceBetweenRectangles" presStyleCnt="0"/>
      <dgm:spPr/>
    </dgm:pt>
    <dgm:pt modelId="{1464AB20-0674-4474-8CC1-913CDBCE518B}" type="pres">
      <dgm:prSet presAssocID="{24AA7A7D-219B-42FB-AC47-C6B715AE0396}" presName="parentLin" presStyleCnt="0"/>
      <dgm:spPr/>
    </dgm:pt>
    <dgm:pt modelId="{B8F13782-8911-4F80-A563-5D6E5ADB24A3}" type="pres">
      <dgm:prSet presAssocID="{24AA7A7D-219B-42FB-AC47-C6B715AE0396}" presName="parentLeftMargin" presStyleLbl="node1" presStyleIdx="1" presStyleCnt="3"/>
      <dgm:spPr/>
    </dgm:pt>
    <dgm:pt modelId="{AA857B69-5A3A-433D-9788-7BA4C3EE2EDB}" type="pres">
      <dgm:prSet presAssocID="{24AA7A7D-219B-42FB-AC47-C6B715AE039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93FF083-4063-4331-ACDA-C76AE94B061C}" type="pres">
      <dgm:prSet presAssocID="{24AA7A7D-219B-42FB-AC47-C6B715AE0396}" presName="negativeSpace" presStyleCnt="0"/>
      <dgm:spPr/>
    </dgm:pt>
    <dgm:pt modelId="{FC42543B-AB46-4629-BF52-E5F460FDEB21}" type="pres">
      <dgm:prSet presAssocID="{24AA7A7D-219B-42FB-AC47-C6B715AE039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50C5C18-C098-410C-8E29-EEBEAF40D2BF}" srcId="{DB3A6CC9-2F56-478A-AD25-5815AAE7E555}" destId="{0849BE36-83F4-405B-9E3C-D8249461E9D2}" srcOrd="0" destOrd="0" parTransId="{B02CF959-44FC-4941-B013-3D74D7B90A40}" sibTransId="{37D5ADA6-845C-47F9-BFDF-BF244C720F5A}"/>
    <dgm:cxn modelId="{E9248925-3A8F-489B-8280-EC5DE3639E97}" srcId="{DB3A6CC9-2F56-478A-AD25-5815AAE7E555}" destId="{24AA7A7D-219B-42FB-AC47-C6B715AE0396}" srcOrd="2" destOrd="0" parTransId="{1AD048E2-4F38-46FA-BD05-111CECEC8FD9}" sibTransId="{4AE0F2BC-802F-4685-8C4B-6A3055DFCCA7}"/>
    <dgm:cxn modelId="{84A5E937-5091-4989-971D-D86535347D5B}" srcId="{DB3A6CC9-2F56-478A-AD25-5815AAE7E555}" destId="{39FF4D59-4D25-4C7B-BF62-8B8498C61653}" srcOrd="1" destOrd="0" parTransId="{BFA94FC8-D4D7-4B6A-94A7-5D725A0B3EBB}" sibTransId="{59C2D121-54D6-41F4-9B63-6BB212ABCB52}"/>
    <dgm:cxn modelId="{210B1C61-9FC5-4C64-9EBA-C1A508B0F960}" type="presOf" srcId="{0849BE36-83F4-405B-9E3C-D8249461E9D2}" destId="{23DF4812-DFCF-467F-8D3C-9C84A31B019C}" srcOrd="1" destOrd="0" presId="urn:microsoft.com/office/officeart/2005/8/layout/list1"/>
    <dgm:cxn modelId="{D015F54D-C13B-4CBD-A85B-35FB88D97D55}" type="presOf" srcId="{39FF4D59-4D25-4C7B-BF62-8B8498C61653}" destId="{DA94752A-29A9-42F3-96DE-7A59737B98F6}" srcOrd="1" destOrd="0" presId="urn:microsoft.com/office/officeart/2005/8/layout/list1"/>
    <dgm:cxn modelId="{58BD8958-7226-48C1-8769-945CCD31458B}" type="presOf" srcId="{39FF4D59-4D25-4C7B-BF62-8B8498C61653}" destId="{BEA03B44-B771-45CF-B95E-EB5EB77C22F0}" srcOrd="0" destOrd="0" presId="urn:microsoft.com/office/officeart/2005/8/layout/list1"/>
    <dgm:cxn modelId="{358ADE79-C5C9-4EF9-A524-AFC9BAC4FC3D}" type="presOf" srcId="{24AA7A7D-219B-42FB-AC47-C6B715AE0396}" destId="{B8F13782-8911-4F80-A563-5D6E5ADB24A3}" srcOrd="0" destOrd="0" presId="urn:microsoft.com/office/officeart/2005/8/layout/list1"/>
    <dgm:cxn modelId="{B9BAE4C1-1956-47A6-9F8E-9492EDB1869A}" type="presOf" srcId="{0849BE36-83F4-405B-9E3C-D8249461E9D2}" destId="{C38BB1D5-AB80-4B9F-8C2A-451BDBC5103E}" srcOrd="0" destOrd="0" presId="urn:microsoft.com/office/officeart/2005/8/layout/list1"/>
    <dgm:cxn modelId="{CB0CAEC4-4F67-440D-A734-E3CA9558943F}" type="presOf" srcId="{24AA7A7D-219B-42FB-AC47-C6B715AE0396}" destId="{AA857B69-5A3A-433D-9788-7BA4C3EE2EDB}" srcOrd="1" destOrd="0" presId="urn:microsoft.com/office/officeart/2005/8/layout/list1"/>
    <dgm:cxn modelId="{4DC397E7-635B-408A-8AB0-8498AA455F4A}" type="presOf" srcId="{DB3A6CC9-2F56-478A-AD25-5815AAE7E555}" destId="{6776F051-57EA-406F-842C-7FF61AF09432}" srcOrd="0" destOrd="0" presId="urn:microsoft.com/office/officeart/2005/8/layout/list1"/>
    <dgm:cxn modelId="{52DE7E66-0234-4BAF-A0D5-86942764631F}" type="presParOf" srcId="{6776F051-57EA-406F-842C-7FF61AF09432}" destId="{CB7147D2-5856-45F4-9B8F-CEC8EA212E7C}" srcOrd="0" destOrd="0" presId="urn:microsoft.com/office/officeart/2005/8/layout/list1"/>
    <dgm:cxn modelId="{132D786A-E027-48BC-99ED-B82793362549}" type="presParOf" srcId="{CB7147D2-5856-45F4-9B8F-CEC8EA212E7C}" destId="{C38BB1D5-AB80-4B9F-8C2A-451BDBC5103E}" srcOrd="0" destOrd="0" presId="urn:microsoft.com/office/officeart/2005/8/layout/list1"/>
    <dgm:cxn modelId="{93379921-4D7E-4F5C-BA19-A0164AD8FE88}" type="presParOf" srcId="{CB7147D2-5856-45F4-9B8F-CEC8EA212E7C}" destId="{23DF4812-DFCF-467F-8D3C-9C84A31B019C}" srcOrd="1" destOrd="0" presId="urn:microsoft.com/office/officeart/2005/8/layout/list1"/>
    <dgm:cxn modelId="{B1EDCE43-056B-40F7-887E-5578DDB0A2E3}" type="presParOf" srcId="{6776F051-57EA-406F-842C-7FF61AF09432}" destId="{69064646-D7F0-43AE-BE8E-C76B8A340BA1}" srcOrd="1" destOrd="0" presId="urn:microsoft.com/office/officeart/2005/8/layout/list1"/>
    <dgm:cxn modelId="{A5879FC7-1331-4AFE-BDDF-62A6C5AC6DCF}" type="presParOf" srcId="{6776F051-57EA-406F-842C-7FF61AF09432}" destId="{7327EE56-D2B2-48E8-BCE9-3A6ED1B4A830}" srcOrd="2" destOrd="0" presId="urn:microsoft.com/office/officeart/2005/8/layout/list1"/>
    <dgm:cxn modelId="{CBFD741A-B69D-4DD4-A48F-471A3E71A882}" type="presParOf" srcId="{6776F051-57EA-406F-842C-7FF61AF09432}" destId="{D9ECEBBE-7617-4201-B747-BDF927F06982}" srcOrd="3" destOrd="0" presId="urn:microsoft.com/office/officeart/2005/8/layout/list1"/>
    <dgm:cxn modelId="{24234A57-5268-4791-8001-844C92FD998C}" type="presParOf" srcId="{6776F051-57EA-406F-842C-7FF61AF09432}" destId="{FACEC8EC-F4B4-48F9-BB1B-7ACEAEA17153}" srcOrd="4" destOrd="0" presId="urn:microsoft.com/office/officeart/2005/8/layout/list1"/>
    <dgm:cxn modelId="{3F9C0F6E-A4D2-4EAC-BF2E-6BB624C71C03}" type="presParOf" srcId="{FACEC8EC-F4B4-48F9-BB1B-7ACEAEA17153}" destId="{BEA03B44-B771-45CF-B95E-EB5EB77C22F0}" srcOrd="0" destOrd="0" presId="urn:microsoft.com/office/officeart/2005/8/layout/list1"/>
    <dgm:cxn modelId="{B48C14E1-F95A-42AE-8F24-81CE2549305D}" type="presParOf" srcId="{FACEC8EC-F4B4-48F9-BB1B-7ACEAEA17153}" destId="{DA94752A-29A9-42F3-96DE-7A59737B98F6}" srcOrd="1" destOrd="0" presId="urn:microsoft.com/office/officeart/2005/8/layout/list1"/>
    <dgm:cxn modelId="{9C466E0F-51EC-4CF7-A402-74882F871E6A}" type="presParOf" srcId="{6776F051-57EA-406F-842C-7FF61AF09432}" destId="{DD3C622A-CE38-4A37-A856-583585ABEF9E}" srcOrd="5" destOrd="0" presId="urn:microsoft.com/office/officeart/2005/8/layout/list1"/>
    <dgm:cxn modelId="{4BC4EF5D-ADCD-4D19-85C1-CC16CBAAAA4E}" type="presParOf" srcId="{6776F051-57EA-406F-842C-7FF61AF09432}" destId="{6BC9A697-7A2E-4B1C-B085-56331C333B22}" srcOrd="6" destOrd="0" presId="urn:microsoft.com/office/officeart/2005/8/layout/list1"/>
    <dgm:cxn modelId="{0A01DC5C-B619-4A54-A062-DFB926930E39}" type="presParOf" srcId="{6776F051-57EA-406F-842C-7FF61AF09432}" destId="{380942A7-5634-453D-93B1-EC4B446BDE33}" srcOrd="7" destOrd="0" presId="urn:microsoft.com/office/officeart/2005/8/layout/list1"/>
    <dgm:cxn modelId="{2DFC4BAC-F2F9-4E61-B482-3DC080766B95}" type="presParOf" srcId="{6776F051-57EA-406F-842C-7FF61AF09432}" destId="{1464AB20-0674-4474-8CC1-913CDBCE518B}" srcOrd="8" destOrd="0" presId="urn:microsoft.com/office/officeart/2005/8/layout/list1"/>
    <dgm:cxn modelId="{373B2B92-FEED-49AC-812C-E4EB77C752BA}" type="presParOf" srcId="{1464AB20-0674-4474-8CC1-913CDBCE518B}" destId="{B8F13782-8911-4F80-A563-5D6E5ADB24A3}" srcOrd="0" destOrd="0" presId="urn:microsoft.com/office/officeart/2005/8/layout/list1"/>
    <dgm:cxn modelId="{5CD0D932-FD84-4C16-B3C3-6FDB5A42FCCD}" type="presParOf" srcId="{1464AB20-0674-4474-8CC1-913CDBCE518B}" destId="{AA857B69-5A3A-433D-9788-7BA4C3EE2EDB}" srcOrd="1" destOrd="0" presId="urn:microsoft.com/office/officeart/2005/8/layout/list1"/>
    <dgm:cxn modelId="{5B301D41-B259-4B5A-B982-CBC83353DF12}" type="presParOf" srcId="{6776F051-57EA-406F-842C-7FF61AF09432}" destId="{D93FF083-4063-4331-ACDA-C76AE94B061C}" srcOrd="9" destOrd="0" presId="urn:microsoft.com/office/officeart/2005/8/layout/list1"/>
    <dgm:cxn modelId="{0D5D6218-468D-438C-83AF-471F0147F373}" type="presParOf" srcId="{6776F051-57EA-406F-842C-7FF61AF09432}" destId="{FC42543B-AB46-4629-BF52-E5F460FDEB2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5CA6D5-AF0D-400F-915A-17DBACD50A8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F9227E-7780-4506-BBE4-A9D7B4A24EBF}">
      <dgm:prSet/>
      <dgm:spPr/>
      <dgm:t>
        <a:bodyPr/>
        <a:lstStyle/>
        <a:p>
          <a:r>
            <a:rPr lang="de-DE"/>
            <a:t>Schätzmethode ist abhängig von Größe des Aufgabenumfangs</a:t>
          </a:r>
          <a:endParaRPr lang="en-US"/>
        </a:p>
      </dgm:t>
    </dgm:pt>
    <dgm:pt modelId="{0E6F807B-8F5A-4012-8D0C-34090A7C3FF6}" type="parTrans" cxnId="{F2543130-4857-4E56-9441-E2F9AB284A55}">
      <dgm:prSet/>
      <dgm:spPr/>
      <dgm:t>
        <a:bodyPr/>
        <a:lstStyle/>
        <a:p>
          <a:endParaRPr lang="en-US"/>
        </a:p>
      </dgm:t>
    </dgm:pt>
    <dgm:pt modelId="{2E826596-0DD6-468C-897F-07BCA1A218D5}" type="sibTrans" cxnId="{F2543130-4857-4E56-9441-E2F9AB284A55}">
      <dgm:prSet/>
      <dgm:spPr/>
      <dgm:t>
        <a:bodyPr/>
        <a:lstStyle/>
        <a:p>
          <a:endParaRPr lang="en-US"/>
        </a:p>
      </dgm:t>
    </dgm:pt>
    <dgm:pt modelId="{13EEAF36-665F-47B4-AA5B-E0F14FA165E9}">
      <dgm:prSet/>
      <dgm:spPr/>
      <dgm:t>
        <a:bodyPr/>
        <a:lstStyle/>
        <a:p>
          <a:r>
            <a:rPr lang="de-DE" dirty="0"/>
            <a:t>Formel für ein mittelgroßes Unternehmen:  Menge * Preis * Kompetenzfaktoren</a:t>
          </a:r>
          <a:endParaRPr lang="en-US" dirty="0"/>
        </a:p>
      </dgm:t>
    </dgm:pt>
    <dgm:pt modelId="{14697E15-B3E2-45D3-A0DB-3001B43279E6}" type="parTrans" cxnId="{94F36294-2D3F-4C27-B618-677A26920D01}">
      <dgm:prSet/>
      <dgm:spPr/>
      <dgm:t>
        <a:bodyPr/>
        <a:lstStyle/>
        <a:p>
          <a:endParaRPr lang="en-US"/>
        </a:p>
      </dgm:t>
    </dgm:pt>
    <dgm:pt modelId="{52074633-40B4-4420-B151-8B0D9CF0DABD}" type="sibTrans" cxnId="{94F36294-2D3F-4C27-B618-677A26920D01}">
      <dgm:prSet/>
      <dgm:spPr/>
      <dgm:t>
        <a:bodyPr/>
        <a:lstStyle/>
        <a:p>
          <a:endParaRPr lang="en-US"/>
        </a:p>
      </dgm:t>
    </dgm:pt>
    <dgm:pt modelId="{303211B7-03C5-4FB0-B092-FCB5504C157B}">
      <dgm:prSet/>
      <dgm:spPr/>
      <dgm:t>
        <a:bodyPr/>
        <a:lstStyle/>
        <a:p>
          <a:r>
            <a:rPr lang="de-DE"/>
            <a:t>Größenmaße (Mengen)</a:t>
          </a:r>
          <a:endParaRPr lang="en-US"/>
        </a:p>
      </dgm:t>
    </dgm:pt>
    <dgm:pt modelId="{B065706F-1E42-4982-A65B-F43A054935D8}" type="parTrans" cxnId="{28AE5489-989C-4027-8CD8-062F81FCEF3D}">
      <dgm:prSet/>
      <dgm:spPr/>
      <dgm:t>
        <a:bodyPr/>
        <a:lstStyle/>
        <a:p>
          <a:endParaRPr lang="en-US"/>
        </a:p>
      </dgm:t>
    </dgm:pt>
    <dgm:pt modelId="{0B0CC82D-65A5-4533-B4AA-D328F11CCE5C}" type="sibTrans" cxnId="{28AE5489-989C-4027-8CD8-062F81FCEF3D}">
      <dgm:prSet/>
      <dgm:spPr/>
      <dgm:t>
        <a:bodyPr/>
        <a:lstStyle/>
        <a:p>
          <a:endParaRPr lang="en-US"/>
        </a:p>
      </dgm:t>
    </dgm:pt>
    <dgm:pt modelId="{49AD9FC0-9659-4742-9E90-0CBAFE099D6D}">
      <dgm:prSet/>
      <dgm:spPr/>
      <dgm:t>
        <a:bodyPr/>
        <a:lstStyle/>
        <a:p>
          <a:r>
            <a:rPr lang="de-DE" dirty="0" err="1"/>
            <a:t>z.B</a:t>
          </a:r>
          <a:r>
            <a:rPr lang="de-DE" dirty="0"/>
            <a:t>: Lines </a:t>
          </a:r>
          <a:r>
            <a:rPr lang="de-DE" dirty="0" err="1"/>
            <a:t>of</a:t>
          </a:r>
          <a:r>
            <a:rPr lang="de-DE" dirty="0"/>
            <a:t> Code (LOC)</a:t>
          </a:r>
          <a:endParaRPr lang="en-US" dirty="0"/>
        </a:p>
      </dgm:t>
    </dgm:pt>
    <dgm:pt modelId="{3239F326-59C0-40FA-A0AD-F95203562856}" type="parTrans" cxnId="{86C2CC90-5187-4717-8BB0-BF432D77658B}">
      <dgm:prSet/>
      <dgm:spPr/>
      <dgm:t>
        <a:bodyPr/>
        <a:lstStyle/>
        <a:p>
          <a:endParaRPr lang="en-US"/>
        </a:p>
      </dgm:t>
    </dgm:pt>
    <dgm:pt modelId="{8870AF09-B0DA-4D29-BB52-4AC0FAB0B89F}" type="sibTrans" cxnId="{86C2CC90-5187-4717-8BB0-BF432D77658B}">
      <dgm:prSet/>
      <dgm:spPr/>
      <dgm:t>
        <a:bodyPr/>
        <a:lstStyle/>
        <a:p>
          <a:endParaRPr lang="en-US"/>
        </a:p>
      </dgm:t>
    </dgm:pt>
    <dgm:pt modelId="{85D05C9F-9D91-4FE5-9215-6B24D598400B}">
      <dgm:prSet/>
      <dgm:spPr/>
      <dgm:t>
        <a:bodyPr/>
        <a:lstStyle/>
        <a:p>
          <a:r>
            <a:rPr lang="de-DE" dirty="0"/>
            <a:t>Probleme: Zeitaufwand ist schwierig zu schätzen</a:t>
          </a:r>
          <a:endParaRPr lang="en-US" dirty="0"/>
        </a:p>
      </dgm:t>
    </dgm:pt>
    <dgm:pt modelId="{10F77896-8AAF-4A7E-B8E1-FEA49313E2AD}" type="parTrans" cxnId="{AED2E7D0-ECDE-4412-81B1-29153A7C8B24}">
      <dgm:prSet/>
      <dgm:spPr/>
      <dgm:t>
        <a:bodyPr/>
        <a:lstStyle/>
        <a:p>
          <a:endParaRPr lang="en-US"/>
        </a:p>
      </dgm:t>
    </dgm:pt>
    <dgm:pt modelId="{14F19FBE-4958-4CA1-86E4-99AAA68F5D2B}" type="sibTrans" cxnId="{AED2E7D0-ECDE-4412-81B1-29153A7C8B24}">
      <dgm:prSet/>
      <dgm:spPr/>
      <dgm:t>
        <a:bodyPr/>
        <a:lstStyle/>
        <a:p>
          <a:endParaRPr lang="en-US"/>
        </a:p>
      </dgm:t>
    </dgm:pt>
    <dgm:pt modelId="{6D46A6E9-BCD0-448E-AF32-ED08120E667E}">
      <dgm:prSet/>
      <dgm:spPr/>
      <dgm:t>
        <a:bodyPr/>
        <a:lstStyle/>
        <a:p>
          <a:r>
            <a:rPr lang="de-DE"/>
            <a:t>Zerlegung in Komponenten</a:t>
          </a:r>
          <a:endParaRPr lang="en-US"/>
        </a:p>
      </dgm:t>
    </dgm:pt>
    <dgm:pt modelId="{7AD6416E-0D2C-4E78-A575-085A42FA7245}" type="parTrans" cxnId="{E09910AE-5FBD-4C7B-95EA-3F4BBCE676B6}">
      <dgm:prSet/>
      <dgm:spPr/>
      <dgm:t>
        <a:bodyPr/>
        <a:lstStyle/>
        <a:p>
          <a:endParaRPr lang="en-US"/>
        </a:p>
      </dgm:t>
    </dgm:pt>
    <dgm:pt modelId="{4C6E289B-922B-4546-A231-F4B564FBC0E0}" type="sibTrans" cxnId="{E09910AE-5FBD-4C7B-95EA-3F4BBCE676B6}">
      <dgm:prSet/>
      <dgm:spPr/>
      <dgm:t>
        <a:bodyPr/>
        <a:lstStyle/>
        <a:p>
          <a:endParaRPr lang="en-US"/>
        </a:p>
      </dgm:t>
    </dgm:pt>
    <dgm:pt modelId="{D1D18161-8B94-4E84-A90D-AAD9A22E8E29}">
      <dgm:prSet/>
      <dgm:spPr/>
      <dgm:t>
        <a:bodyPr/>
        <a:lstStyle/>
        <a:p>
          <a:r>
            <a:rPr lang="de-DE" dirty="0"/>
            <a:t>Pflichtenheft</a:t>
          </a:r>
          <a:endParaRPr lang="en-US" dirty="0"/>
        </a:p>
      </dgm:t>
    </dgm:pt>
    <dgm:pt modelId="{7B7EAD29-DBB2-47E2-929C-1FDCEA246957}" type="parTrans" cxnId="{125EED8C-30FD-4EF0-925F-DC34BE83158A}">
      <dgm:prSet/>
      <dgm:spPr/>
      <dgm:t>
        <a:bodyPr/>
        <a:lstStyle/>
        <a:p>
          <a:endParaRPr lang="en-US"/>
        </a:p>
      </dgm:t>
    </dgm:pt>
    <dgm:pt modelId="{6CB888C7-7BC6-4DE6-ACB5-06C314CE6D74}" type="sibTrans" cxnId="{125EED8C-30FD-4EF0-925F-DC34BE83158A}">
      <dgm:prSet/>
      <dgm:spPr/>
      <dgm:t>
        <a:bodyPr/>
        <a:lstStyle/>
        <a:p>
          <a:endParaRPr lang="en-US"/>
        </a:p>
      </dgm:t>
    </dgm:pt>
    <dgm:pt modelId="{B828C0DA-96F3-4483-9C69-8EC0C9A179D0}">
      <dgm:prSet/>
      <dgm:spPr/>
      <dgm:t>
        <a:bodyPr/>
        <a:lstStyle/>
        <a:p>
          <a:r>
            <a:rPr lang="de-DE" noProof="0" dirty="0"/>
            <a:t>Einbau</a:t>
          </a:r>
          <a:r>
            <a:rPr lang="en-US" dirty="0"/>
            <a:t> </a:t>
          </a:r>
          <a:r>
            <a:rPr lang="de-DE" noProof="0" dirty="0"/>
            <a:t>eines</a:t>
          </a:r>
          <a:r>
            <a:rPr lang="en-US" dirty="0"/>
            <a:t> </a:t>
          </a:r>
          <a:r>
            <a:rPr lang="de-DE" noProof="0" dirty="0"/>
            <a:t>Korrekturfaktors</a:t>
          </a:r>
        </a:p>
      </dgm:t>
    </dgm:pt>
    <dgm:pt modelId="{7EC2F2C9-E91B-4E28-AE25-6D43415ACFB4}" type="parTrans" cxnId="{2D033C97-AE59-4182-B043-6F67816FC2D3}">
      <dgm:prSet/>
      <dgm:spPr/>
      <dgm:t>
        <a:bodyPr/>
        <a:lstStyle/>
        <a:p>
          <a:endParaRPr lang="de-DE"/>
        </a:p>
      </dgm:t>
    </dgm:pt>
    <dgm:pt modelId="{86D9E86A-6459-4508-AC49-9958905E71D8}" type="sibTrans" cxnId="{2D033C97-AE59-4182-B043-6F67816FC2D3}">
      <dgm:prSet/>
      <dgm:spPr/>
      <dgm:t>
        <a:bodyPr/>
        <a:lstStyle/>
        <a:p>
          <a:endParaRPr lang="de-DE"/>
        </a:p>
      </dgm:t>
    </dgm:pt>
    <dgm:pt modelId="{F19462A6-648B-4736-A154-9C65BAC9DCDE}" type="pres">
      <dgm:prSet presAssocID="{225CA6D5-AF0D-400F-915A-17DBACD50A85}" presName="linear" presStyleCnt="0">
        <dgm:presLayoutVars>
          <dgm:dir/>
          <dgm:animLvl val="lvl"/>
          <dgm:resizeHandles val="exact"/>
        </dgm:presLayoutVars>
      </dgm:prSet>
      <dgm:spPr/>
    </dgm:pt>
    <dgm:pt modelId="{DB968B1E-5F2A-40E4-A1D6-02568E5C4B80}" type="pres">
      <dgm:prSet presAssocID="{37F9227E-7780-4506-BBE4-A9D7B4A24EBF}" presName="parentLin" presStyleCnt="0"/>
      <dgm:spPr/>
    </dgm:pt>
    <dgm:pt modelId="{0984EFD7-CEE1-4C56-8608-028A29D25F41}" type="pres">
      <dgm:prSet presAssocID="{37F9227E-7780-4506-BBE4-A9D7B4A24EBF}" presName="parentLeftMargin" presStyleLbl="node1" presStyleIdx="0" presStyleCnt="3"/>
      <dgm:spPr/>
    </dgm:pt>
    <dgm:pt modelId="{B68A8B3B-4574-4A80-B30A-DB213AC05691}" type="pres">
      <dgm:prSet presAssocID="{37F9227E-7780-4506-BBE4-A9D7B4A24E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3C87F3-6896-4B35-A022-A8B6E41A3BEA}" type="pres">
      <dgm:prSet presAssocID="{37F9227E-7780-4506-BBE4-A9D7B4A24EBF}" presName="negativeSpace" presStyleCnt="0"/>
      <dgm:spPr/>
    </dgm:pt>
    <dgm:pt modelId="{7DF8FC21-17D9-4A89-9880-6076D4DAA452}" type="pres">
      <dgm:prSet presAssocID="{37F9227E-7780-4506-BBE4-A9D7B4A24EBF}" presName="childText" presStyleLbl="conFgAcc1" presStyleIdx="0" presStyleCnt="3">
        <dgm:presLayoutVars>
          <dgm:bulletEnabled val="1"/>
        </dgm:presLayoutVars>
      </dgm:prSet>
      <dgm:spPr/>
    </dgm:pt>
    <dgm:pt modelId="{E23318D7-5688-466A-854D-96CBB43BD8AF}" type="pres">
      <dgm:prSet presAssocID="{2E826596-0DD6-468C-897F-07BCA1A218D5}" presName="spaceBetweenRectangles" presStyleCnt="0"/>
      <dgm:spPr/>
    </dgm:pt>
    <dgm:pt modelId="{C71D5656-1DF5-4948-A451-70FC8D1B347A}" type="pres">
      <dgm:prSet presAssocID="{303211B7-03C5-4FB0-B092-FCB5504C157B}" presName="parentLin" presStyleCnt="0"/>
      <dgm:spPr/>
    </dgm:pt>
    <dgm:pt modelId="{2F99DCE7-D314-46F7-A1D1-5E8F0D319AD8}" type="pres">
      <dgm:prSet presAssocID="{303211B7-03C5-4FB0-B092-FCB5504C157B}" presName="parentLeftMargin" presStyleLbl="node1" presStyleIdx="0" presStyleCnt="3"/>
      <dgm:spPr/>
    </dgm:pt>
    <dgm:pt modelId="{F6E613C1-558E-46E3-849C-32FFB4DD0057}" type="pres">
      <dgm:prSet presAssocID="{303211B7-03C5-4FB0-B092-FCB5504C157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B8CB7E-0D9F-4B71-9C9E-921F844E5AA1}" type="pres">
      <dgm:prSet presAssocID="{303211B7-03C5-4FB0-B092-FCB5504C157B}" presName="negativeSpace" presStyleCnt="0"/>
      <dgm:spPr/>
    </dgm:pt>
    <dgm:pt modelId="{06CDEA5F-A7AE-4A05-8AFA-73718DA71A5A}" type="pres">
      <dgm:prSet presAssocID="{303211B7-03C5-4FB0-B092-FCB5504C157B}" presName="childText" presStyleLbl="conFgAcc1" presStyleIdx="1" presStyleCnt="3">
        <dgm:presLayoutVars>
          <dgm:bulletEnabled val="1"/>
        </dgm:presLayoutVars>
      </dgm:prSet>
      <dgm:spPr/>
    </dgm:pt>
    <dgm:pt modelId="{9CB68B0C-129E-4D68-BA68-C693A05873BB}" type="pres">
      <dgm:prSet presAssocID="{0B0CC82D-65A5-4533-B4AA-D328F11CCE5C}" presName="spaceBetweenRectangles" presStyleCnt="0"/>
      <dgm:spPr/>
    </dgm:pt>
    <dgm:pt modelId="{94601403-A81B-404F-AB8E-8B799116B212}" type="pres">
      <dgm:prSet presAssocID="{6D46A6E9-BCD0-448E-AF32-ED08120E667E}" presName="parentLin" presStyleCnt="0"/>
      <dgm:spPr/>
    </dgm:pt>
    <dgm:pt modelId="{2F01D9F5-E482-4C0D-B9C6-81C277B9DAE2}" type="pres">
      <dgm:prSet presAssocID="{6D46A6E9-BCD0-448E-AF32-ED08120E667E}" presName="parentLeftMargin" presStyleLbl="node1" presStyleIdx="1" presStyleCnt="3"/>
      <dgm:spPr/>
    </dgm:pt>
    <dgm:pt modelId="{C6EB80EF-51D3-48E9-A132-F1AB94B83CF4}" type="pres">
      <dgm:prSet presAssocID="{6D46A6E9-BCD0-448E-AF32-ED08120E667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A4751A6-413E-493A-9D6F-D56B1DAE547D}" type="pres">
      <dgm:prSet presAssocID="{6D46A6E9-BCD0-448E-AF32-ED08120E667E}" presName="negativeSpace" presStyleCnt="0"/>
      <dgm:spPr/>
    </dgm:pt>
    <dgm:pt modelId="{BD196659-A6EA-4F3C-929F-25E95DFAC287}" type="pres">
      <dgm:prSet presAssocID="{6D46A6E9-BCD0-448E-AF32-ED08120E667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4E7DB24-952A-4FCA-8843-EF0500FA3F8B}" type="presOf" srcId="{85D05C9F-9D91-4FE5-9215-6B24D598400B}" destId="{06CDEA5F-A7AE-4A05-8AFA-73718DA71A5A}" srcOrd="0" destOrd="1" presId="urn:microsoft.com/office/officeart/2005/8/layout/list1"/>
    <dgm:cxn modelId="{3E343A2A-7652-48CD-94F6-323A51C1C074}" type="presOf" srcId="{37F9227E-7780-4506-BBE4-A9D7B4A24EBF}" destId="{0984EFD7-CEE1-4C56-8608-028A29D25F41}" srcOrd="0" destOrd="0" presId="urn:microsoft.com/office/officeart/2005/8/layout/list1"/>
    <dgm:cxn modelId="{F2543130-4857-4E56-9441-E2F9AB284A55}" srcId="{225CA6D5-AF0D-400F-915A-17DBACD50A85}" destId="{37F9227E-7780-4506-BBE4-A9D7B4A24EBF}" srcOrd="0" destOrd="0" parTransId="{0E6F807B-8F5A-4012-8D0C-34090A7C3FF6}" sibTransId="{2E826596-0DD6-468C-897F-07BCA1A218D5}"/>
    <dgm:cxn modelId="{19783D33-37AA-49DD-AE7F-77B6253B232C}" type="presOf" srcId="{303211B7-03C5-4FB0-B092-FCB5504C157B}" destId="{2F99DCE7-D314-46F7-A1D1-5E8F0D319AD8}" srcOrd="0" destOrd="0" presId="urn:microsoft.com/office/officeart/2005/8/layout/list1"/>
    <dgm:cxn modelId="{E264ED67-3086-4B86-8B71-BED4A86FCC95}" type="presOf" srcId="{303211B7-03C5-4FB0-B092-FCB5504C157B}" destId="{F6E613C1-558E-46E3-849C-32FFB4DD0057}" srcOrd="1" destOrd="0" presId="urn:microsoft.com/office/officeart/2005/8/layout/list1"/>
    <dgm:cxn modelId="{94725768-CE8A-43C2-B868-4A9417E54035}" type="presOf" srcId="{37F9227E-7780-4506-BBE4-A9D7B4A24EBF}" destId="{B68A8B3B-4574-4A80-B30A-DB213AC05691}" srcOrd="1" destOrd="0" presId="urn:microsoft.com/office/officeart/2005/8/layout/list1"/>
    <dgm:cxn modelId="{8063DC86-C3D1-4C9E-BE6F-925651BA9E80}" type="presOf" srcId="{D1D18161-8B94-4E84-A90D-AAD9A22E8E29}" destId="{BD196659-A6EA-4F3C-929F-25E95DFAC287}" srcOrd="0" destOrd="0" presId="urn:microsoft.com/office/officeart/2005/8/layout/list1"/>
    <dgm:cxn modelId="{28AE5489-989C-4027-8CD8-062F81FCEF3D}" srcId="{225CA6D5-AF0D-400F-915A-17DBACD50A85}" destId="{303211B7-03C5-4FB0-B092-FCB5504C157B}" srcOrd="1" destOrd="0" parTransId="{B065706F-1E42-4982-A65B-F43A054935D8}" sibTransId="{0B0CC82D-65A5-4533-B4AA-D328F11CCE5C}"/>
    <dgm:cxn modelId="{125EED8C-30FD-4EF0-925F-DC34BE83158A}" srcId="{6D46A6E9-BCD0-448E-AF32-ED08120E667E}" destId="{D1D18161-8B94-4E84-A90D-AAD9A22E8E29}" srcOrd="0" destOrd="0" parTransId="{7B7EAD29-DBB2-47E2-929C-1FDCEA246957}" sibTransId="{6CB888C7-7BC6-4DE6-ACB5-06C314CE6D74}"/>
    <dgm:cxn modelId="{86C2CC90-5187-4717-8BB0-BF432D77658B}" srcId="{303211B7-03C5-4FB0-B092-FCB5504C157B}" destId="{49AD9FC0-9659-4742-9E90-0CBAFE099D6D}" srcOrd="0" destOrd="0" parTransId="{3239F326-59C0-40FA-A0AD-F95203562856}" sibTransId="{8870AF09-B0DA-4D29-BB52-4AC0FAB0B89F}"/>
    <dgm:cxn modelId="{D718F891-7281-44CB-A228-22FF2B1F93A1}" type="presOf" srcId="{13EEAF36-665F-47B4-AA5B-E0F14FA165E9}" destId="{7DF8FC21-17D9-4A89-9880-6076D4DAA452}" srcOrd="0" destOrd="0" presId="urn:microsoft.com/office/officeart/2005/8/layout/list1"/>
    <dgm:cxn modelId="{335A3093-30EF-4922-9668-BF79A577A80E}" type="presOf" srcId="{49AD9FC0-9659-4742-9E90-0CBAFE099D6D}" destId="{06CDEA5F-A7AE-4A05-8AFA-73718DA71A5A}" srcOrd="0" destOrd="0" presId="urn:microsoft.com/office/officeart/2005/8/layout/list1"/>
    <dgm:cxn modelId="{94F36294-2D3F-4C27-B618-677A26920D01}" srcId="{37F9227E-7780-4506-BBE4-A9D7B4A24EBF}" destId="{13EEAF36-665F-47B4-AA5B-E0F14FA165E9}" srcOrd="0" destOrd="0" parTransId="{14697E15-B3E2-45D3-A0DB-3001B43279E6}" sibTransId="{52074633-40B4-4420-B151-8B0D9CF0DABD}"/>
    <dgm:cxn modelId="{DFA81E97-0EB6-4F32-84F3-1EA7B4B9E95B}" type="presOf" srcId="{225CA6D5-AF0D-400F-915A-17DBACD50A85}" destId="{F19462A6-648B-4736-A154-9C65BAC9DCDE}" srcOrd="0" destOrd="0" presId="urn:microsoft.com/office/officeart/2005/8/layout/list1"/>
    <dgm:cxn modelId="{2D033C97-AE59-4182-B043-6F67816FC2D3}" srcId="{6D46A6E9-BCD0-448E-AF32-ED08120E667E}" destId="{B828C0DA-96F3-4483-9C69-8EC0C9A179D0}" srcOrd="1" destOrd="0" parTransId="{7EC2F2C9-E91B-4E28-AE25-6D43415ACFB4}" sibTransId="{86D9E86A-6459-4508-AC49-9958905E71D8}"/>
    <dgm:cxn modelId="{E09910AE-5FBD-4C7B-95EA-3F4BBCE676B6}" srcId="{225CA6D5-AF0D-400F-915A-17DBACD50A85}" destId="{6D46A6E9-BCD0-448E-AF32-ED08120E667E}" srcOrd="2" destOrd="0" parTransId="{7AD6416E-0D2C-4E78-A575-085A42FA7245}" sibTransId="{4C6E289B-922B-4546-A231-F4B564FBC0E0}"/>
    <dgm:cxn modelId="{AED2E7D0-ECDE-4412-81B1-29153A7C8B24}" srcId="{303211B7-03C5-4FB0-B092-FCB5504C157B}" destId="{85D05C9F-9D91-4FE5-9215-6B24D598400B}" srcOrd="1" destOrd="0" parTransId="{10F77896-8AAF-4A7E-B8E1-FEA49313E2AD}" sibTransId="{14F19FBE-4958-4CA1-86E4-99AAA68F5D2B}"/>
    <dgm:cxn modelId="{EA1C7CD4-AA99-4607-AF4F-8823AFCB09A1}" type="presOf" srcId="{6D46A6E9-BCD0-448E-AF32-ED08120E667E}" destId="{2F01D9F5-E482-4C0D-B9C6-81C277B9DAE2}" srcOrd="0" destOrd="0" presId="urn:microsoft.com/office/officeart/2005/8/layout/list1"/>
    <dgm:cxn modelId="{F911B5E8-B10E-4BC1-B03F-AC76326F5DF8}" type="presOf" srcId="{6D46A6E9-BCD0-448E-AF32-ED08120E667E}" destId="{C6EB80EF-51D3-48E9-A132-F1AB94B83CF4}" srcOrd="1" destOrd="0" presId="urn:microsoft.com/office/officeart/2005/8/layout/list1"/>
    <dgm:cxn modelId="{548104FB-7422-4114-9306-F9FD83E60874}" type="presOf" srcId="{B828C0DA-96F3-4483-9C69-8EC0C9A179D0}" destId="{BD196659-A6EA-4F3C-929F-25E95DFAC287}" srcOrd="0" destOrd="1" presId="urn:microsoft.com/office/officeart/2005/8/layout/list1"/>
    <dgm:cxn modelId="{1E69535A-4A0A-4D06-931C-AFE4D694BA54}" type="presParOf" srcId="{F19462A6-648B-4736-A154-9C65BAC9DCDE}" destId="{DB968B1E-5F2A-40E4-A1D6-02568E5C4B80}" srcOrd="0" destOrd="0" presId="urn:microsoft.com/office/officeart/2005/8/layout/list1"/>
    <dgm:cxn modelId="{D9E73276-E587-44A7-982B-1FA03564D8E4}" type="presParOf" srcId="{DB968B1E-5F2A-40E4-A1D6-02568E5C4B80}" destId="{0984EFD7-CEE1-4C56-8608-028A29D25F41}" srcOrd="0" destOrd="0" presId="urn:microsoft.com/office/officeart/2005/8/layout/list1"/>
    <dgm:cxn modelId="{2F31BBA4-0FE2-4DF4-AC20-791564454145}" type="presParOf" srcId="{DB968B1E-5F2A-40E4-A1D6-02568E5C4B80}" destId="{B68A8B3B-4574-4A80-B30A-DB213AC05691}" srcOrd="1" destOrd="0" presId="urn:microsoft.com/office/officeart/2005/8/layout/list1"/>
    <dgm:cxn modelId="{3E204F37-895A-4F25-9387-6C0CF8098643}" type="presParOf" srcId="{F19462A6-648B-4736-A154-9C65BAC9DCDE}" destId="{4D3C87F3-6896-4B35-A022-A8B6E41A3BEA}" srcOrd="1" destOrd="0" presId="urn:microsoft.com/office/officeart/2005/8/layout/list1"/>
    <dgm:cxn modelId="{26BDE327-8F47-4D08-B4E7-EA343156D42C}" type="presParOf" srcId="{F19462A6-648B-4736-A154-9C65BAC9DCDE}" destId="{7DF8FC21-17D9-4A89-9880-6076D4DAA452}" srcOrd="2" destOrd="0" presId="urn:microsoft.com/office/officeart/2005/8/layout/list1"/>
    <dgm:cxn modelId="{D505DD82-9DD5-4D22-9736-845CF9DF4DD6}" type="presParOf" srcId="{F19462A6-648B-4736-A154-9C65BAC9DCDE}" destId="{E23318D7-5688-466A-854D-96CBB43BD8AF}" srcOrd="3" destOrd="0" presId="urn:microsoft.com/office/officeart/2005/8/layout/list1"/>
    <dgm:cxn modelId="{2C6C951B-3D08-40BC-A67C-A8C998811F62}" type="presParOf" srcId="{F19462A6-648B-4736-A154-9C65BAC9DCDE}" destId="{C71D5656-1DF5-4948-A451-70FC8D1B347A}" srcOrd="4" destOrd="0" presId="urn:microsoft.com/office/officeart/2005/8/layout/list1"/>
    <dgm:cxn modelId="{5D5730E6-3D40-4CFB-89A4-DBFF20F3BC23}" type="presParOf" srcId="{C71D5656-1DF5-4948-A451-70FC8D1B347A}" destId="{2F99DCE7-D314-46F7-A1D1-5E8F0D319AD8}" srcOrd="0" destOrd="0" presId="urn:microsoft.com/office/officeart/2005/8/layout/list1"/>
    <dgm:cxn modelId="{BE7637F7-ED1F-4A17-A6A6-4F8C4B676806}" type="presParOf" srcId="{C71D5656-1DF5-4948-A451-70FC8D1B347A}" destId="{F6E613C1-558E-46E3-849C-32FFB4DD0057}" srcOrd="1" destOrd="0" presId="urn:microsoft.com/office/officeart/2005/8/layout/list1"/>
    <dgm:cxn modelId="{0EAC3345-96A3-4A91-BEE5-4C2C37727881}" type="presParOf" srcId="{F19462A6-648B-4736-A154-9C65BAC9DCDE}" destId="{52B8CB7E-0D9F-4B71-9C9E-921F844E5AA1}" srcOrd="5" destOrd="0" presId="urn:microsoft.com/office/officeart/2005/8/layout/list1"/>
    <dgm:cxn modelId="{89727BB6-2496-4C48-92BA-3A9623B52A67}" type="presParOf" srcId="{F19462A6-648B-4736-A154-9C65BAC9DCDE}" destId="{06CDEA5F-A7AE-4A05-8AFA-73718DA71A5A}" srcOrd="6" destOrd="0" presId="urn:microsoft.com/office/officeart/2005/8/layout/list1"/>
    <dgm:cxn modelId="{B19BA355-5352-46F0-B854-A96F6EC744EA}" type="presParOf" srcId="{F19462A6-648B-4736-A154-9C65BAC9DCDE}" destId="{9CB68B0C-129E-4D68-BA68-C693A05873BB}" srcOrd="7" destOrd="0" presId="urn:microsoft.com/office/officeart/2005/8/layout/list1"/>
    <dgm:cxn modelId="{168E76F2-AAB9-450E-93E4-8EF44F0193FD}" type="presParOf" srcId="{F19462A6-648B-4736-A154-9C65BAC9DCDE}" destId="{94601403-A81B-404F-AB8E-8B799116B212}" srcOrd="8" destOrd="0" presId="urn:microsoft.com/office/officeart/2005/8/layout/list1"/>
    <dgm:cxn modelId="{F2DA7EDF-AB4E-4677-BE35-657CE014262B}" type="presParOf" srcId="{94601403-A81B-404F-AB8E-8B799116B212}" destId="{2F01D9F5-E482-4C0D-B9C6-81C277B9DAE2}" srcOrd="0" destOrd="0" presId="urn:microsoft.com/office/officeart/2005/8/layout/list1"/>
    <dgm:cxn modelId="{6BC3A2F9-C6F4-43C8-9FD2-0EDC8B31237B}" type="presParOf" srcId="{94601403-A81B-404F-AB8E-8B799116B212}" destId="{C6EB80EF-51D3-48E9-A132-F1AB94B83CF4}" srcOrd="1" destOrd="0" presId="urn:microsoft.com/office/officeart/2005/8/layout/list1"/>
    <dgm:cxn modelId="{C2A80AD7-3879-4544-8A99-12709606EE15}" type="presParOf" srcId="{F19462A6-648B-4736-A154-9C65BAC9DCDE}" destId="{6A4751A6-413E-493A-9D6F-D56B1DAE547D}" srcOrd="9" destOrd="0" presId="urn:microsoft.com/office/officeart/2005/8/layout/list1"/>
    <dgm:cxn modelId="{8C2BA3C2-80E7-4300-B199-C5E21A21F9DD}" type="presParOf" srcId="{F19462A6-648B-4736-A154-9C65BAC9DCDE}" destId="{BD196659-A6EA-4F3C-929F-25E95DFAC28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F8162A-3C2A-4620-A6C2-8BC93FD9724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5CB8D0-B5F1-495B-8A49-858358C85B0F}">
      <dgm:prSet/>
      <dgm:spPr/>
      <dgm:t>
        <a:bodyPr/>
        <a:lstStyle/>
        <a:p>
          <a:r>
            <a:rPr lang="de-DE" dirty="0"/>
            <a:t>Delphi-Methode („Orakel von Delphi“)</a:t>
          </a:r>
          <a:endParaRPr lang="en-US" dirty="0"/>
        </a:p>
      </dgm:t>
    </dgm:pt>
    <dgm:pt modelId="{0A9C23C7-8A0A-4FD8-BA14-A1424CBE5844}" type="parTrans" cxnId="{FB0F8600-2E36-467F-83DF-2F5024E947B6}">
      <dgm:prSet/>
      <dgm:spPr/>
      <dgm:t>
        <a:bodyPr/>
        <a:lstStyle/>
        <a:p>
          <a:endParaRPr lang="en-US"/>
        </a:p>
      </dgm:t>
    </dgm:pt>
    <dgm:pt modelId="{C426194D-0184-4B1C-93EF-E1B2AFC99EF6}" type="sibTrans" cxnId="{FB0F8600-2E36-467F-83DF-2F5024E947B6}">
      <dgm:prSet/>
      <dgm:spPr/>
      <dgm:t>
        <a:bodyPr/>
        <a:lstStyle/>
        <a:p>
          <a:endParaRPr lang="en-US"/>
        </a:p>
      </dgm:t>
    </dgm:pt>
    <dgm:pt modelId="{E398B7A8-975B-482F-9142-5A99C3ED4362}">
      <dgm:prSet/>
      <dgm:spPr/>
      <dgm:t>
        <a:bodyPr/>
        <a:lstStyle/>
        <a:p>
          <a:r>
            <a:rPr lang="de-DE" dirty="0"/>
            <a:t>Mehrstufiges Befragungsverfahren mit Rückkopplung</a:t>
          </a:r>
          <a:endParaRPr lang="en-US" dirty="0"/>
        </a:p>
      </dgm:t>
    </dgm:pt>
    <dgm:pt modelId="{2ADB3B71-CC04-4BE0-BBFE-7BFC933B1203}" type="parTrans" cxnId="{C84DB61F-B8BA-4DD8-A652-C2C4A652E28E}">
      <dgm:prSet/>
      <dgm:spPr/>
      <dgm:t>
        <a:bodyPr/>
        <a:lstStyle/>
        <a:p>
          <a:endParaRPr lang="en-US"/>
        </a:p>
      </dgm:t>
    </dgm:pt>
    <dgm:pt modelId="{5D809D39-85AF-48E4-A2F2-2B027DDC8663}" type="sibTrans" cxnId="{C84DB61F-B8BA-4DD8-A652-C2C4A652E28E}">
      <dgm:prSet/>
      <dgm:spPr/>
      <dgm:t>
        <a:bodyPr/>
        <a:lstStyle/>
        <a:p>
          <a:endParaRPr lang="en-US"/>
        </a:p>
      </dgm:t>
    </dgm:pt>
    <dgm:pt modelId="{03074C05-F5BA-412C-B378-0A11942D565E}">
      <dgm:prSet/>
      <dgm:spPr/>
      <dgm:t>
        <a:bodyPr/>
        <a:lstStyle/>
        <a:p>
          <a:r>
            <a:rPr lang="de-DE"/>
            <a:t>Analogie-Verfahren</a:t>
          </a:r>
          <a:endParaRPr lang="en-US"/>
        </a:p>
      </dgm:t>
    </dgm:pt>
    <dgm:pt modelId="{BE548E73-7274-47B0-897B-A9CE2FB14262}" type="parTrans" cxnId="{8CF2EDC8-C582-476E-9D24-B7AC1060C0F5}">
      <dgm:prSet/>
      <dgm:spPr/>
      <dgm:t>
        <a:bodyPr/>
        <a:lstStyle/>
        <a:p>
          <a:endParaRPr lang="en-US"/>
        </a:p>
      </dgm:t>
    </dgm:pt>
    <dgm:pt modelId="{F967C96B-86DE-41BC-BEBC-106F62713292}" type="sibTrans" cxnId="{8CF2EDC8-C582-476E-9D24-B7AC1060C0F5}">
      <dgm:prSet/>
      <dgm:spPr/>
      <dgm:t>
        <a:bodyPr/>
        <a:lstStyle/>
        <a:p>
          <a:endParaRPr lang="en-US"/>
        </a:p>
      </dgm:t>
    </dgm:pt>
    <dgm:pt modelId="{0306CF8E-AC39-41D9-A7BB-3A59215808E4}">
      <dgm:prSet/>
      <dgm:spPr/>
      <dgm:t>
        <a:bodyPr/>
        <a:lstStyle/>
        <a:p>
          <a:r>
            <a:rPr lang="de-DE" dirty="0"/>
            <a:t>Ähnliche Projekte, Auf- und Abschläge werden vorgenommen</a:t>
          </a:r>
          <a:endParaRPr lang="en-US" dirty="0"/>
        </a:p>
      </dgm:t>
    </dgm:pt>
    <dgm:pt modelId="{016B8249-0A77-42D6-B6E6-A10256DAD6A4}" type="parTrans" cxnId="{D8987114-096B-4EBD-B72D-E0750EC5FF6A}">
      <dgm:prSet/>
      <dgm:spPr/>
      <dgm:t>
        <a:bodyPr/>
        <a:lstStyle/>
        <a:p>
          <a:endParaRPr lang="en-US"/>
        </a:p>
      </dgm:t>
    </dgm:pt>
    <dgm:pt modelId="{7D17D3E5-880A-4541-A7D6-9792CD5491A8}" type="sibTrans" cxnId="{D8987114-096B-4EBD-B72D-E0750EC5FF6A}">
      <dgm:prSet/>
      <dgm:spPr/>
      <dgm:t>
        <a:bodyPr/>
        <a:lstStyle/>
        <a:p>
          <a:endParaRPr lang="en-US"/>
        </a:p>
      </dgm:t>
    </dgm:pt>
    <dgm:pt modelId="{8CB1D4FB-3900-4246-B9C6-BD6207749689}">
      <dgm:prSet/>
      <dgm:spPr/>
      <dgm:t>
        <a:bodyPr/>
        <a:lstStyle/>
        <a:p>
          <a:r>
            <a:rPr lang="de-DE"/>
            <a:t>Parkinson-Verfahren</a:t>
          </a:r>
          <a:endParaRPr lang="en-US"/>
        </a:p>
      </dgm:t>
    </dgm:pt>
    <dgm:pt modelId="{C9D486C5-4822-4FA0-892B-A5ECB6CAD3AC}" type="parTrans" cxnId="{55AC84D3-1BAB-4C31-9F75-54FBC571C3E4}">
      <dgm:prSet/>
      <dgm:spPr/>
      <dgm:t>
        <a:bodyPr/>
        <a:lstStyle/>
        <a:p>
          <a:endParaRPr lang="en-US"/>
        </a:p>
      </dgm:t>
    </dgm:pt>
    <dgm:pt modelId="{4C25C819-FA43-4A80-8451-AC01350BC165}" type="sibTrans" cxnId="{55AC84D3-1BAB-4C31-9F75-54FBC571C3E4}">
      <dgm:prSet/>
      <dgm:spPr/>
      <dgm:t>
        <a:bodyPr/>
        <a:lstStyle/>
        <a:p>
          <a:endParaRPr lang="en-US"/>
        </a:p>
      </dgm:t>
    </dgm:pt>
    <dgm:pt modelId="{DA514C1C-FFB5-4919-89A8-FB47F3BA2C60}">
      <dgm:prSet/>
      <dgm:spPr/>
      <dgm:t>
        <a:bodyPr/>
        <a:lstStyle/>
        <a:p>
          <a:r>
            <a:rPr lang="de-DE"/>
            <a:t>„Arbeit dehnt sich aus, soweit es geht“: Bugdet und Endtermin entscheidend</a:t>
          </a:r>
          <a:endParaRPr lang="en-US"/>
        </a:p>
      </dgm:t>
    </dgm:pt>
    <dgm:pt modelId="{6BD47151-DA90-4F87-BADE-EF259B0BBC2C}" type="parTrans" cxnId="{0D645216-4C21-4AED-A675-CE6C9102B248}">
      <dgm:prSet/>
      <dgm:spPr/>
      <dgm:t>
        <a:bodyPr/>
        <a:lstStyle/>
        <a:p>
          <a:endParaRPr lang="en-US"/>
        </a:p>
      </dgm:t>
    </dgm:pt>
    <dgm:pt modelId="{96870BBD-AF3E-4617-ACCA-55417CFB5345}" type="sibTrans" cxnId="{0D645216-4C21-4AED-A675-CE6C9102B248}">
      <dgm:prSet/>
      <dgm:spPr/>
      <dgm:t>
        <a:bodyPr/>
        <a:lstStyle/>
        <a:p>
          <a:endParaRPr lang="en-US"/>
        </a:p>
      </dgm:t>
    </dgm:pt>
    <dgm:pt modelId="{D05D2D4A-CC77-4E7C-A2CA-E80DB49AA4CF}">
      <dgm:prSet/>
      <dgm:spPr/>
      <dgm:t>
        <a:bodyPr/>
        <a:lstStyle/>
        <a:p>
          <a:r>
            <a:rPr lang="de-DE"/>
            <a:t>Price-to-Win</a:t>
          </a:r>
          <a:endParaRPr lang="en-US"/>
        </a:p>
      </dgm:t>
    </dgm:pt>
    <dgm:pt modelId="{DE7BDE8A-95BC-4AC4-9520-1A0CF033EF8E}" type="parTrans" cxnId="{69EB1872-0A86-4D20-A95A-994FC155A9AA}">
      <dgm:prSet/>
      <dgm:spPr/>
      <dgm:t>
        <a:bodyPr/>
        <a:lstStyle/>
        <a:p>
          <a:endParaRPr lang="en-US"/>
        </a:p>
      </dgm:t>
    </dgm:pt>
    <dgm:pt modelId="{81E1548D-C4D8-4111-B2EE-3A1284B3D21F}" type="sibTrans" cxnId="{69EB1872-0A86-4D20-A95A-994FC155A9AA}">
      <dgm:prSet/>
      <dgm:spPr/>
      <dgm:t>
        <a:bodyPr/>
        <a:lstStyle/>
        <a:p>
          <a:endParaRPr lang="en-US"/>
        </a:p>
      </dgm:t>
    </dgm:pt>
    <dgm:pt modelId="{6D6C0DE7-70CF-4295-8772-79B7A8135416}">
      <dgm:prSet/>
      <dgm:spPr/>
      <dgm:t>
        <a:bodyPr/>
        <a:lstStyle/>
        <a:p>
          <a:r>
            <a:rPr lang="de-DE"/>
            <a:t>Nicht die Funktonalität, sondern das Budget des Kunden steht im Vordergrund</a:t>
          </a:r>
          <a:endParaRPr lang="en-US"/>
        </a:p>
      </dgm:t>
    </dgm:pt>
    <dgm:pt modelId="{AC2C69B8-E764-43EF-B8C8-B567A658ECEF}" type="parTrans" cxnId="{8BC4BAC6-FBF9-4BA8-BD04-C1BEC256B2E2}">
      <dgm:prSet/>
      <dgm:spPr/>
      <dgm:t>
        <a:bodyPr/>
        <a:lstStyle/>
        <a:p>
          <a:endParaRPr lang="en-US"/>
        </a:p>
      </dgm:t>
    </dgm:pt>
    <dgm:pt modelId="{039F66C7-B78C-4338-A9A3-4A2D99B31E40}" type="sibTrans" cxnId="{8BC4BAC6-FBF9-4BA8-BD04-C1BEC256B2E2}">
      <dgm:prSet/>
      <dgm:spPr/>
      <dgm:t>
        <a:bodyPr/>
        <a:lstStyle/>
        <a:p>
          <a:endParaRPr lang="en-US"/>
        </a:p>
      </dgm:t>
    </dgm:pt>
    <dgm:pt modelId="{F6204A7D-B15A-4638-9BDE-53EAE5DCEB78}">
      <dgm:prSet/>
      <dgm:spPr/>
      <dgm:t>
        <a:bodyPr/>
        <a:lstStyle/>
        <a:p>
          <a:r>
            <a:rPr lang="de-DE"/>
            <a:t>COCOMO</a:t>
          </a:r>
          <a:endParaRPr lang="en-US"/>
        </a:p>
      </dgm:t>
    </dgm:pt>
    <dgm:pt modelId="{6EF9C4C1-E3FD-4442-A212-6C045BFDC8F8}" type="parTrans" cxnId="{D42559AD-F836-406D-9664-1C0CAC44CBDF}">
      <dgm:prSet/>
      <dgm:spPr/>
      <dgm:t>
        <a:bodyPr/>
        <a:lstStyle/>
        <a:p>
          <a:endParaRPr lang="en-US"/>
        </a:p>
      </dgm:t>
    </dgm:pt>
    <dgm:pt modelId="{25FF781B-F22C-49A3-B767-7E12E20DC627}" type="sibTrans" cxnId="{D42559AD-F836-406D-9664-1C0CAC44CBDF}">
      <dgm:prSet/>
      <dgm:spPr/>
      <dgm:t>
        <a:bodyPr/>
        <a:lstStyle/>
        <a:p>
          <a:endParaRPr lang="en-US"/>
        </a:p>
      </dgm:t>
    </dgm:pt>
    <dgm:pt modelId="{8B0A9BFA-EB77-42FF-B853-8A74337247BB}">
      <dgm:prSet/>
      <dgm:spPr/>
      <dgm:t>
        <a:bodyPr/>
        <a:lstStyle/>
        <a:p>
          <a:r>
            <a:rPr lang="de-DE" dirty="0"/>
            <a:t>„</a:t>
          </a:r>
          <a:r>
            <a:rPr lang="de-DE" dirty="0" err="1"/>
            <a:t>Constructive</a:t>
          </a:r>
          <a:r>
            <a:rPr lang="de-DE" dirty="0"/>
            <a:t> </a:t>
          </a:r>
          <a:r>
            <a:rPr lang="de-DE" dirty="0" err="1"/>
            <a:t>Cost</a:t>
          </a:r>
          <a:r>
            <a:rPr lang="de-DE" dirty="0"/>
            <a:t> Model“</a:t>
          </a:r>
          <a:endParaRPr lang="en-US" dirty="0"/>
        </a:p>
      </dgm:t>
    </dgm:pt>
    <dgm:pt modelId="{5D9C821E-D86C-4075-A3D3-BBFF5B58886E}" type="parTrans" cxnId="{8269E8E4-A116-4B91-A88A-FFC553A8F4C7}">
      <dgm:prSet/>
      <dgm:spPr/>
      <dgm:t>
        <a:bodyPr/>
        <a:lstStyle/>
        <a:p>
          <a:endParaRPr lang="en-US"/>
        </a:p>
      </dgm:t>
    </dgm:pt>
    <dgm:pt modelId="{C9CA9A71-AF3B-4179-B454-5FA3B6EC6A3B}" type="sibTrans" cxnId="{8269E8E4-A116-4B91-A88A-FFC553A8F4C7}">
      <dgm:prSet/>
      <dgm:spPr/>
      <dgm:t>
        <a:bodyPr/>
        <a:lstStyle/>
        <a:p>
          <a:endParaRPr lang="en-US"/>
        </a:p>
      </dgm:t>
    </dgm:pt>
    <dgm:pt modelId="{B6AA539D-D014-4410-9E47-9D3BC82BBADF}">
      <dgm:prSet/>
      <dgm:spPr/>
      <dgm:t>
        <a:bodyPr/>
        <a:lstStyle/>
        <a:p>
          <a:r>
            <a:rPr lang="de-DE"/>
            <a:t>Function Point Verfahren</a:t>
          </a:r>
          <a:endParaRPr lang="en-US"/>
        </a:p>
      </dgm:t>
    </dgm:pt>
    <dgm:pt modelId="{85740981-BB5D-4FD0-974C-EB136FFED194}" type="parTrans" cxnId="{B93D9B9E-0359-4635-B1CC-F2ACF7EE62AF}">
      <dgm:prSet/>
      <dgm:spPr/>
      <dgm:t>
        <a:bodyPr/>
        <a:lstStyle/>
        <a:p>
          <a:endParaRPr lang="en-US"/>
        </a:p>
      </dgm:t>
    </dgm:pt>
    <dgm:pt modelId="{136E059E-8A37-4EBB-997B-E007B8E408DD}" type="sibTrans" cxnId="{B93D9B9E-0359-4635-B1CC-F2ACF7EE62AF}">
      <dgm:prSet/>
      <dgm:spPr/>
      <dgm:t>
        <a:bodyPr/>
        <a:lstStyle/>
        <a:p>
          <a:endParaRPr lang="en-US"/>
        </a:p>
      </dgm:t>
    </dgm:pt>
    <dgm:pt modelId="{40B347B0-17F5-4455-80CF-E75267A703C2}">
      <dgm:prSet/>
      <dgm:spPr/>
      <dgm:t>
        <a:bodyPr/>
        <a:lstStyle/>
        <a:p>
          <a:r>
            <a:rPr lang="de-DE"/>
            <a:t>Bewertung des Umfangs fachlicher Anforderungen an ein Softwareprojekt</a:t>
          </a:r>
          <a:endParaRPr lang="en-US"/>
        </a:p>
      </dgm:t>
    </dgm:pt>
    <dgm:pt modelId="{CEE1552C-ACDC-4A9E-9B96-779B0B99A4BD}" type="parTrans" cxnId="{B81F0B48-0806-4565-981F-D62685D5B45B}">
      <dgm:prSet/>
      <dgm:spPr/>
      <dgm:t>
        <a:bodyPr/>
        <a:lstStyle/>
        <a:p>
          <a:endParaRPr lang="en-US"/>
        </a:p>
      </dgm:t>
    </dgm:pt>
    <dgm:pt modelId="{F56516B6-C0E5-4926-AA5F-D832CA193EA0}" type="sibTrans" cxnId="{B81F0B48-0806-4565-981F-D62685D5B45B}">
      <dgm:prSet/>
      <dgm:spPr/>
      <dgm:t>
        <a:bodyPr/>
        <a:lstStyle/>
        <a:p>
          <a:endParaRPr lang="en-US"/>
        </a:p>
      </dgm:t>
    </dgm:pt>
    <dgm:pt modelId="{EA422F54-D62E-4D71-9B45-14AA7C2AFEAD}">
      <dgm:prSet/>
      <dgm:spPr/>
      <dgm:t>
        <a:bodyPr/>
        <a:lstStyle/>
        <a:p>
          <a:r>
            <a:rPr lang="de-DE" noProof="0" dirty="0"/>
            <a:t>Mit Hilfe math. Funktionen wird ein  Zusammenhang zw. Parametern dargestellt.</a:t>
          </a:r>
        </a:p>
      </dgm:t>
    </dgm:pt>
    <dgm:pt modelId="{5589EE9B-B36E-49F9-9B98-2E783EEB754C}" type="parTrans" cxnId="{A0AC7CC2-67A4-49CB-9B9B-F845C71DD798}">
      <dgm:prSet/>
      <dgm:spPr/>
    </dgm:pt>
    <dgm:pt modelId="{F136053A-99B9-4CED-B3E2-95661D30AD31}" type="sibTrans" cxnId="{A0AC7CC2-67A4-49CB-9B9B-F845C71DD798}">
      <dgm:prSet/>
      <dgm:spPr/>
    </dgm:pt>
    <dgm:pt modelId="{93BA5554-7B08-4697-80FC-AC32E1CCBA71}" type="pres">
      <dgm:prSet presAssocID="{36F8162A-3C2A-4620-A6C2-8BC93FD97241}" presName="diagram" presStyleCnt="0">
        <dgm:presLayoutVars>
          <dgm:dir/>
          <dgm:resizeHandles val="exact"/>
        </dgm:presLayoutVars>
      </dgm:prSet>
      <dgm:spPr/>
    </dgm:pt>
    <dgm:pt modelId="{48AC3925-42B1-464E-8BA8-4C9D8BA5371A}" type="pres">
      <dgm:prSet presAssocID="{BE5CB8D0-B5F1-495B-8A49-858358C85B0F}" presName="node" presStyleLbl="node1" presStyleIdx="0" presStyleCnt="6">
        <dgm:presLayoutVars>
          <dgm:bulletEnabled val="1"/>
        </dgm:presLayoutVars>
      </dgm:prSet>
      <dgm:spPr/>
    </dgm:pt>
    <dgm:pt modelId="{C1121724-3482-40A4-BBCB-3701FA8855FD}" type="pres">
      <dgm:prSet presAssocID="{C426194D-0184-4B1C-93EF-E1B2AFC99EF6}" presName="sibTrans" presStyleCnt="0"/>
      <dgm:spPr/>
    </dgm:pt>
    <dgm:pt modelId="{B97D8402-569A-44FD-86FA-B80408E82529}" type="pres">
      <dgm:prSet presAssocID="{03074C05-F5BA-412C-B378-0A11942D565E}" presName="node" presStyleLbl="node1" presStyleIdx="1" presStyleCnt="6">
        <dgm:presLayoutVars>
          <dgm:bulletEnabled val="1"/>
        </dgm:presLayoutVars>
      </dgm:prSet>
      <dgm:spPr/>
    </dgm:pt>
    <dgm:pt modelId="{BC1B11D5-4F11-4B26-9111-6630E3A6475C}" type="pres">
      <dgm:prSet presAssocID="{F967C96B-86DE-41BC-BEBC-106F62713292}" presName="sibTrans" presStyleCnt="0"/>
      <dgm:spPr/>
    </dgm:pt>
    <dgm:pt modelId="{0A15D854-22AC-4071-B75B-872B3DD26BEA}" type="pres">
      <dgm:prSet presAssocID="{8CB1D4FB-3900-4246-B9C6-BD6207749689}" presName="node" presStyleLbl="node1" presStyleIdx="2" presStyleCnt="6">
        <dgm:presLayoutVars>
          <dgm:bulletEnabled val="1"/>
        </dgm:presLayoutVars>
      </dgm:prSet>
      <dgm:spPr/>
    </dgm:pt>
    <dgm:pt modelId="{3F3A1F88-E570-4594-AF9C-11C20AFD89CD}" type="pres">
      <dgm:prSet presAssocID="{4C25C819-FA43-4A80-8451-AC01350BC165}" presName="sibTrans" presStyleCnt="0"/>
      <dgm:spPr/>
    </dgm:pt>
    <dgm:pt modelId="{9DCA4E20-C954-4FB3-BBF8-7FD00149184E}" type="pres">
      <dgm:prSet presAssocID="{D05D2D4A-CC77-4E7C-A2CA-E80DB49AA4CF}" presName="node" presStyleLbl="node1" presStyleIdx="3" presStyleCnt="6">
        <dgm:presLayoutVars>
          <dgm:bulletEnabled val="1"/>
        </dgm:presLayoutVars>
      </dgm:prSet>
      <dgm:spPr/>
    </dgm:pt>
    <dgm:pt modelId="{3FE92D9D-A062-4405-90AB-D38306C32389}" type="pres">
      <dgm:prSet presAssocID="{81E1548D-C4D8-4111-B2EE-3A1284B3D21F}" presName="sibTrans" presStyleCnt="0"/>
      <dgm:spPr/>
    </dgm:pt>
    <dgm:pt modelId="{2A1853FA-EDBD-4D62-9A28-34FE84B80034}" type="pres">
      <dgm:prSet presAssocID="{F6204A7D-B15A-4638-9BDE-53EAE5DCEB78}" presName="node" presStyleLbl="node1" presStyleIdx="4" presStyleCnt="6">
        <dgm:presLayoutVars>
          <dgm:bulletEnabled val="1"/>
        </dgm:presLayoutVars>
      </dgm:prSet>
      <dgm:spPr/>
    </dgm:pt>
    <dgm:pt modelId="{A869B51E-EBAC-482F-992A-222005F7B57A}" type="pres">
      <dgm:prSet presAssocID="{25FF781B-F22C-49A3-B767-7E12E20DC627}" presName="sibTrans" presStyleCnt="0"/>
      <dgm:spPr/>
    </dgm:pt>
    <dgm:pt modelId="{55644ADA-A849-48CF-AAAD-7992F633D3DA}" type="pres">
      <dgm:prSet presAssocID="{B6AA539D-D014-4410-9E47-9D3BC82BBADF}" presName="node" presStyleLbl="node1" presStyleIdx="5" presStyleCnt="6">
        <dgm:presLayoutVars>
          <dgm:bulletEnabled val="1"/>
        </dgm:presLayoutVars>
      </dgm:prSet>
      <dgm:spPr/>
    </dgm:pt>
  </dgm:ptLst>
  <dgm:cxnLst>
    <dgm:cxn modelId="{FB0F8600-2E36-467F-83DF-2F5024E947B6}" srcId="{36F8162A-3C2A-4620-A6C2-8BC93FD97241}" destId="{BE5CB8D0-B5F1-495B-8A49-858358C85B0F}" srcOrd="0" destOrd="0" parTransId="{0A9C23C7-8A0A-4FD8-BA14-A1424CBE5844}" sibTransId="{C426194D-0184-4B1C-93EF-E1B2AFC99EF6}"/>
    <dgm:cxn modelId="{700A6702-81D7-4CC6-8B71-AC54EE211E87}" type="presOf" srcId="{D05D2D4A-CC77-4E7C-A2CA-E80DB49AA4CF}" destId="{9DCA4E20-C954-4FB3-BBF8-7FD00149184E}" srcOrd="0" destOrd="0" presId="urn:microsoft.com/office/officeart/2005/8/layout/default"/>
    <dgm:cxn modelId="{D8987114-096B-4EBD-B72D-E0750EC5FF6A}" srcId="{03074C05-F5BA-412C-B378-0A11942D565E}" destId="{0306CF8E-AC39-41D9-A7BB-3A59215808E4}" srcOrd="0" destOrd="0" parTransId="{016B8249-0A77-42D6-B6E6-A10256DAD6A4}" sibTransId="{7D17D3E5-880A-4541-A7D6-9792CD5491A8}"/>
    <dgm:cxn modelId="{0D645216-4C21-4AED-A675-CE6C9102B248}" srcId="{8CB1D4FB-3900-4246-B9C6-BD6207749689}" destId="{DA514C1C-FFB5-4919-89A8-FB47F3BA2C60}" srcOrd="0" destOrd="0" parTransId="{6BD47151-DA90-4F87-BADE-EF259B0BBC2C}" sibTransId="{96870BBD-AF3E-4617-ACCA-55417CFB5345}"/>
    <dgm:cxn modelId="{837D3F19-005F-4F43-943B-89B8F88E15D4}" type="presOf" srcId="{E398B7A8-975B-482F-9142-5A99C3ED4362}" destId="{48AC3925-42B1-464E-8BA8-4C9D8BA5371A}" srcOrd="0" destOrd="1" presId="urn:microsoft.com/office/officeart/2005/8/layout/default"/>
    <dgm:cxn modelId="{C84DB61F-B8BA-4DD8-A652-C2C4A652E28E}" srcId="{BE5CB8D0-B5F1-495B-8A49-858358C85B0F}" destId="{E398B7A8-975B-482F-9142-5A99C3ED4362}" srcOrd="0" destOrd="0" parTransId="{2ADB3B71-CC04-4BE0-BBFE-7BFC933B1203}" sibTransId="{5D809D39-85AF-48E4-A2F2-2B027DDC8663}"/>
    <dgm:cxn modelId="{0757FE26-B24D-4FCD-A5B7-8B81AC10286E}" type="presOf" srcId="{8CB1D4FB-3900-4246-B9C6-BD6207749689}" destId="{0A15D854-22AC-4071-B75B-872B3DD26BEA}" srcOrd="0" destOrd="0" presId="urn:microsoft.com/office/officeart/2005/8/layout/default"/>
    <dgm:cxn modelId="{E5A6402F-A831-4DAF-94FC-E8D3A2C3C00E}" type="presOf" srcId="{DA514C1C-FFB5-4919-89A8-FB47F3BA2C60}" destId="{0A15D854-22AC-4071-B75B-872B3DD26BEA}" srcOrd="0" destOrd="1" presId="urn:microsoft.com/office/officeart/2005/8/layout/default"/>
    <dgm:cxn modelId="{871B7332-85FC-4BC2-86CE-00BB14ED2192}" type="presOf" srcId="{03074C05-F5BA-412C-B378-0A11942D565E}" destId="{B97D8402-569A-44FD-86FA-B80408E82529}" srcOrd="0" destOrd="0" presId="urn:microsoft.com/office/officeart/2005/8/layout/default"/>
    <dgm:cxn modelId="{99983B37-0968-4552-AEC6-4A15A4F5946A}" type="presOf" srcId="{B6AA539D-D014-4410-9E47-9D3BC82BBADF}" destId="{55644ADA-A849-48CF-AAAD-7992F633D3DA}" srcOrd="0" destOrd="0" presId="urn:microsoft.com/office/officeart/2005/8/layout/default"/>
    <dgm:cxn modelId="{B81F0B48-0806-4565-981F-D62685D5B45B}" srcId="{B6AA539D-D014-4410-9E47-9D3BC82BBADF}" destId="{40B347B0-17F5-4455-80CF-E75267A703C2}" srcOrd="0" destOrd="0" parTransId="{CEE1552C-ACDC-4A9E-9B96-779B0B99A4BD}" sibTransId="{F56516B6-C0E5-4926-AA5F-D832CA193EA0}"/>
    <dgm:cxn modelId="{CDB0F14D-0EB0-440A-B1B9-5B69D9D1E2EF}" type="presOf" srcId="{F6204A7D-B15A-4638-9BDE-53EAE5DCEB78}" destId="{2A1853FA-EDBD-4D62-9A28-34FE84B80034}" srcOrd="0" destOrd="0" presId="urn:microsoft.com/office/officeart/2005/8/layout/default"/>
    <dgm:cxn modelId="{69EB1872-0A86-4D20-A95A-994FC155A9AA}" srcId="{36F8162A-3C2A-4620-A6C2-8BC93FD97241}" destId="{D05D2D4A-CC77-4E7C-A2CA-E80DB49AA4CF}" srcOrd="3" destOrd="0" parTransId="{DE7BDE8A-95BC-4AC4-9520-1A0CF033EF8E}" sibTransId="{81E1548D-C4D8-4111-B2EE-3A1284B3D21F}"/>
    <dgm:cxn modelId="{99947781-191A-425F-8140-B1AA04853A6A}" type="presOf" srcId="{40B347B0-17F5-4455-80CF-E75267A703C2}" destId="{55644ADA-A849-48CF-AAAD-7992F633D3DA}" srcOrd="0" destOrd="1" presId="urn:microsoft.com/office/officeart/2005/8/layout/default"/>
    <dgm:cxn modelId="{0F91EA9C-D87B-4AE4-8B36-46FE9178FDFB}" type="presOf" srcId="{36F8162A-3C2A-4620-A6C2-8BC93FD97241}" destId="{93BA5554-7B08-4697-80FC-AC32E1CCBA71}" srcOrd="0" destOrd="0" presId="urn:microsoft.com/office/officeart/2005/8/layout/default"/>
    <dgm:cxn modelId="{B93D9B9E-0359-4635-B1CC-F2ACF7EE62AF}" srcId="{36F8162A-3C2A-4620-A6C2-8BC93FD97241}" destId="{B6AA539D-D014-4410-9E47-9D3BC82BBADF}" srcOrd="5" destOrd="0" parTransId="{85740981-BB5D-4FD0-974C-EB136FFED194}" sibTransId="{136E059E-8A37-4EBB-997B-E007B8E408DD}"/>
    <dgm:cxn modelId="{323726A4-22C7-4861-BF4E-ABDD76808FA6}" type="presOf" srcId="{EA422F54-D62E-4D71-9B45-14AA7C2AFEAD}" destId="{2A1853FA-EDBD-4D62-9A28-34FE84B80034}" srcOrd="0" destOrd="2" presId="urn:microsoft.com/office/officeart/2005/8/layout/default"/>
    <dgm:cxn modelId="{D42559AD-F836-406D-9664-1C0CAC44CBDF}" srcId="{36F8162A-3C2A-4620-A6C2-8BC93FD97241}" destId="{F6204A7D-B15A-4638-9BDE-53EAE5DCEB78}" srcOrd="4" destOrd="0" parTransId="{6EF9C4C1-E3FD-4442-A212-6C045BFDC8F8}" sibTransId="{25FF781B-F22C-49A3-B767-7E12E20DC627}"/>
    <dgm:cxn modelId="{C73E82B1-E4A3-414A-A1A8-56B9FA18B504}" type="presOf" srcId="{8B0A9BFA-EB77-42FF-B853-8A74337247BB}" destId="{2A1853FA-EDBD-4D62-9A28-34FE84B80034}" srcOrd="0" destOrd="1" presId="urn:microsoft.com/office/officeart/2005/8/layout/default"/>
    <dgm:cxn modelId="{A0AC7CC2-67A4-49CB-9B9B-F845C71DD798}" srcId="{F6204A7D-B15A-4638-9BDE-53EAE5DCEB78}" destId="{EA422F54-D62E-4D71-9B45-14AA7C2AFEAD}" srcOrd="1" destOrd="0" parTransId="{5589EE9B-B36E-49F9-9B98-2E783EEB754C}" sibTransId="{F136053A-99B9-4CED-B3E2-95661D30AD31}"/>
    <dgm:cxn modelId="{8BC4BAC6-FBF9-4BA8-BD04-C1BEC256B2E2}" srcId="{D05D2D4A-CC77-4E7C-A2CA-E80DB49AA4CF}" destId="{6D6C0DE7-70CF-4295-8772-79B7A8135416}" srcOrd="0" destOrd="0" parTransId="{AC2C69B8-E764-43EF-B8C8-B567A658ECEF}" sibTransId="{039F66C7-B78C-4338-A9A3-4A2D99B31E40}"/>
    <dgm:cxn modelId="{8CF2EDC8-C582-476E-9D24-B7AC1060C0F5}" srcId="{36F8162A-3C2A-4620-A6C2-8BC93FD97241}" destId="{03074C05-F5BA-412C-B378-0A11942D565E}" srcOrd="1" destOrd="0" parTransId="{BE548E73-7274-47B0-897B-A9CE2FB14262}" sibTransId="{F967C96B-86DE-41BC-BEBC-106F62713292}"/>
    <dgm:cxn modelId="{55AC84D3-1BAB-4C31-9F75-54FBC571C3E4}" srcId="{36F8162A-3C2A-4620-A6C2-8BC93FD97241}" destId="{8CB1D4FB-3900-4246-B9C6-BD6207749689}" srcOrd="2" destOrd="0" parTransId="{C9D486C5-4822-4FA0-892B-A5ECB6CAD3AC}" sibTransId="{4C25C819-FA43-4A80-8451-AC01350BC165}"/>
    <dgm:cxn modelId="{8269E8E4-A116-4B91-A88A-FFC553A8F4C7}" srcId="{F6204A7D-B15A-4638-9BDE-53EAE5DCEB78}" destId="{8B0A9BFA-EB77-42FF-B853-8A74337247BB}" srcOrd="0" destOrd="0" parTransId="{5D9C821E-D86C-4075-A3D3-BBFF5B58886E}" sibTransId="{C9CA9A71-AF3B-4179-B454-5FA3B6EC6A3B}"/>
    <dgm:cxn modelId="{476C6FF1-DB3B-4839-9831-BAAFE3B839AC}" type="presOf" srcId="{6D6C0DE7-70CF-4295-8772-79B7A8135416}" destId="{9DCA4E20-C954-4FB3-BBF8-7FD00149184E}" srcOrd="0" destOrd="1" presId="urn:microsoft.com/office/officeart/2005/8/layout/default"/>
    <dgm:cxn modelId="{F73867F4-EC12-47CF-8753-7857CDFA680A}" type="presOf" srcId="{0306CF8E-AC39-41D9-A7BB-3A59215808E4}" destId="{B97D8402-569A-44FD-86FA-B80408E82529}" srcOrd="0" destOrd="1" presId="urn:microsoft.com/office/officeart/2005/8/layout/default"/>
    <dgm:cxn modelId="{8B014BF4-4C4B-4D3B-8D64-D5FDCF5FAD6B}" type="presOf" srcId="{BE5CB8D0-B5F1-495B-8A49-858358C85B0F}" destId="{48AC3925-42B1-464E-8BA8-4C9D8BA5371A}" srcOrd="0" destOrd="0" presId="urn:microsoft.com/office/officeart/2005/8/layout/default"/>
    <dgm:cxn modelId="{7F0F5161-75DF-40FC-BE72-2588C542EEF6}" type="presParOf" srcId="{93BA5554-7B08-4697-80FC-AC32E1CCBA71}" destId="{48AC3925-42B1-464E-8BA8-4C9D8BA5371A}" srcOrd="0" destOrd="0" presId="urn:microsoft.com/office/officeart/2005/8/layout/default"/>
    <dgm:cxn modelId="{6F0D7F90-2176-4B2A-9370-34216F2B7101}" type="presParOf" srcId="{93BA5554-7B08-4697-80FC-AC32E1CCBA71}" destId="{C1121724-3482-40A4-BBCB-3701FA8855FD}" srcOrd="1" destOrd="0" presId="urn:microsoft.com/office/officeart/2005/8/layout/default"/>
    <dgm:cxn modelId="{372D740B-5B9C-4C4A-A2D3-E381BD317CBA}" type="presParOf" srcId="{93BA5554-7B08-4697-80FC-AC32E1CCBA71}" destId="{B97D8402-569A-44FD-86FA-B80408E82529}" srcOrd="2" destOrd="0" presId="urn:microsoft.com/office/officeart/2005/8/layout/default"/>
    <dgm:cxn modelId="{95F8FB52-7F7A-462C-A3F6-7C2970B54448}" type="presParOf" srcId="{93BA5554-7B08-4697-80FC-AC32E1CCBA71}" destId="{BC1B11D5-4F11-4B26-9111-6630E3A6475C}" srcOrd="3" destOrd="0" presId="urn:microsoft.com/office/officeart/2005/8/layout/default"/>
    <dgm:cxn modelId="{6A147685-7343-47B9-8C28-8283C9A4E000}" type="presParOf" srcId="{93BA5554-7B08-4697-80FC-AC32E1CCBA71}" destId="{0A15D854-22AC-4071-B75B-872B3DD26BEA}" srcOrd="4" destOrd="0" presId="urn:microsoft.com/office/officeart/2005/8/layout/default"/>
    <dgm:cxn modelId="{481C7779-0C3D-4B5D-B98E-0C79D4D11B7D}" type="presParOf" srcId="{93BA5554-7B08-4697-80FC-AC32E1CCBA71}" destId="{3F3A1F88-E570-4594-AF9C-11C20AFD89CD}" srcOrd="5" destOrd="0" presId="urn:microsoft.com/office/officeart/2005/8/layout/default"/>
    <dgm:cxn modelId="{D01260E0-6319-446F-BA65-44186AE1DB34}" type="presParOf" srcId="{93BA5554-7B08-4697-80FC-AC32E1CCBA71}" destId="{9DCA4E20-C954-4FB3-BBF8-7FD00149184E}" srcOrd="6" destOrd="0" presId="urn:microsoft.com/office/officeart/2005/8/layout/default"/>
    <dgm:cxn modelId="{1609601F-E596-46A7-9867-A1990746ADD8}" type="presParOf" srcId="{93BA5554-7B08-4697-80FC-AC32E1CCBA71}" destId="{3FE92D9D-A062-4405-90AB-D38306C32389}" srcOrd="7" destOrd="0" presId="urn:microsoft.com/office/officeart/2005/8/layout/default"/>
    <dgm:cxn modelId="{6CC2AAED-B3CC-4ADE-B587-806A42D575D4}" type="presParOf" srcId="{93BA5554-7B08-4697-80FC-AC32E1CCBA71}" destId="{2A1853FA-EDBD-4D62-9A28-34FE84B80034}" srcOrd="8" destOrd="0" presId="urn:microsoft.com/office/officeart/2005/8/layout/default"/>
    <dgm:cxn modelId="{789E6D48-D321-4808-8AD4-C3183426D566}" type="presParOf" srcId="{93BA5554-7B08-4697-80FC-AC32E1CCBA71}" destId="{A869B51E-EBAC-482F-992A-222005F7B57A}" srcOrd="9" destOrd="0" presId="urn:microsoft.com/office/officeart/2005/8/layout/default"/>
    <dgm:cxn modelId="{0DB6DAF0-613D-4644-BEA4-2DC6EB221E56}" type="presParOf" srcId="{93BA5554-7B08-4697-80FC-AC32E1CCBA71}" destId="{55644ADA-A849-48CF-AAAD-7992F633D3D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ACC7A-E85C-4FF8-8652-3606066A3882}">
      <dsp:nvSpPr>
        <dsp:cNvPr id="0" name=""/>
        <dsp:cNvSpPr/>
      </dsp:nvSpPr>
      <dsp:spPr>
        <a:xfrm>
          <a:off x="0" y="506957"/>
          <a:ext cx="1092782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665E9-6BFC-4794-B230-F153CD081DF1}">
      <dsp:nvSpPr>
        <dsp:cNvPr id="0" name=""/>
        <dsp:cNvSpPr/>
      </dsp:nvSpPr>
      <dsp:spPr>
        <a:xfrm>
          <a:off x="546391" y="226517"/>
          <a:ext cx="7649480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Bestandteil der Planung eines Softwareprodukts oder Arbeitspakets</a:t>
          </a:r>
          <a:endParaRPr lang="en-US" sz="1900" kern="1200"/>
        </a:p>
      </dsp:txBody>
      <dsp:txXfrm>
        <a:off x="573771" y="253897"/>
        <a:ext cx="7594720" cy="506120"/>
      </dsp:txXfrm>
    </dsp:sp>
    <dsp:sp modelId="{A6D85D61-42E1-4833-9544-BACF7AFADA94}">
      <dsp:nvSpPr>
        <dsp:cNvPr id="0" name=""/>
        <dsp:cNvSpPr/>
      </dsp:nvSpPr>
      <dsp:spPr>
        <a:xfrm>
          <a:off x="0" y="1368797"/>
          <a:ext cx="10927829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95732" rIns="84812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wieviel Personen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wieviel Zeit für die Arbeitsschritte oder Programmteile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welche Ressourcen  gebraucht werden und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was es jeweils kostet.</a:t>
          </a:r>
          <a:endParaRPr lang="en-US" sz="1900" kern="1200" dirty="0"/>
        </a:p>
      </dsp:txBody>
      <dsp:txXfrm>
        <a:off x="0" y="1368797"/>
        <a:ext cx="10927829" cy="1735650"/>
      </dsp:txXfrm>
    </dsp:sp>
    <dsp:sp modelId="{19986207-C48A-4B32-9996-10ECBA7BC781}">
      <dsp:nvSpPr>
        <dsp:cNvPr id="0" name=""/>
        <dsp:cNvSpPr/>
      </dsp:nvSpPr>
      <dsp:spPr>
        <a:xfrm>
          <a:off x="546391" y="1088357"/>
          <a:ext cx="7649480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Geschätzt wird</a:t>
          </a:r>
          <a:endParaRPr lang="en-US" sz="1900" kern="1200"/>
        </a:p>
      </dsp:txBody>
      <dsp:txXfrm>
        <a:off x="573771" y="1115737"/>
        <a:ext cx="7594720" cy="506120"/>
      </dsp:txXfrm>
    </dsp:sp>
    <dsp:sp modelId="{016CD9A7-9C50-40C7-ACBB-CC2BB09D3F05}">
      <dsp:nvSpPr>
        <dsp:cNvPr id="0" name=""/>
        <dsp:cNvSpPr/>
      </dsp:nvSpPr>
      <dsp:spPr>
        <a:xfrm>
          <a:off x="0" y="3487487"/>
          <a:ext cx="1092782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AA1AE-9E68-4F99-BE46-AA48B14F3CA5}">
      <dsp:nvSpPr>
        <dsp:cNvPr id="0" name=""/>
        <dsp:cNvSpPr/>
      </dsp:nvSpPr>
      <dsp:spPr>
        <a:xfrm>
          <a:off x="546391" y="3207047"/>
          <a:ext cx="7649480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Grundlage für ein Angebot, ob, wie und wann das Projekt gemacht wird</a:t>
          </a:r>
          <a:endParaRPr lang="en-US" sz="1900" kern="1200"/>
        </a:p>
      </dsp:txBody>
      <dsp:txXfrm>
        <a:off x="573771" y="3234427"/>
        <a:ext cx="759472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7EE56-D2B2-48E8-BCE9-3A6ED1B4A830}">
      <dsp:nvSpPr>
        <dsp:cNvPr id="0" name=""/>
        <dsp:cNvSpPr/>
      </dsp:nvSpPr>
      <dsp:spPr>
        <a:xfrm>
          <a:off x="0" y="477842"/>
          <a:ext cx="10927829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F4812-DFCF-467F-8D3C-9C84A31B019C}">
      <dsp:nvSpPr>
        <dsp:cNvPr id="0" name=""/>
        <dsp:cNvSpPr/>
      </dsp:nvSpPr>
      <dsp:spPr>
        <a:xfrm>
          <a:off x="546391" y="5522"/>
          <a:ext cx="7649480" cy="944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Personalkosten (Hauptkosten)</a:t>
          </a:r>
          <a:endParaRPr lang="en-US" sz="3200" kern="1200"/>
        </a:p>
      </dsp:txBody>
      <dsp:txXfrm>
        <a:off x="592505" y="51636"/>
        <a:ext cx="7557252" cy="852412"/>
      </dsp:txXfrm>
    </dsp:sp>
    <dsp:sp modelId="{6BC9A697-7A2E-4B1C-B085-56331C333B22}">
      <dsp:nvSpPr>
        <dsp:cNvPr id="0" name=""/>
        <dsp:cNvSpPr/>
      </dsp:nvSpPr>
      <dsp:spPr>
        <a:xfrm>
          <a:off x="0" y="1929362"/>
          <a:ext cx="10927829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4752A-29A9-42F3-96DE-7A59737B98F6}">
      <dsp:nvSpPr>
        <dsp:cNvPr id="0" name=""/>
        <dsp:cNvSpPr/>
      </dsp:nvSpPr>
      <dsp:spPr>
        <a:xfrm>
          <a:off x="546391" y="1457042"/>
          <a:ext cx="7649480" cy="944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Sachkosten</a:t>
          </a:r>
          <a:endParaRPr lang="en-US" sz="3200" kern="1200"/>
        </a:p>
      </dsp:txBody>
      <dsp:txXfrm>
        <a:off x="592505" y="1503156"/>
        <a:ext cx="7557252" cy="852412"/>
      </dsp:txXfrm>
    </dsp:sp>
    <dsp:sp modelId="{FC42543B-AB46-4629-BF52-E5F460FDEB21}">
      <dsp:nvSpPr>
        <dsp:cNvPr id="0" name=""/>
        <dsp:cNvSpPr/>
      </dsp:nvSpPr>
      <dsp:spPr>
        <a:xfrm>
          <a:off x="0" y="3380882"/>
          <a:ext cx="10927829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57B69-5A3A-433D-9788-7BA4C3EE2EDB}">
      <dsp:nvSpPr>
        <dsp:cNvPr id="0" name=""/>
        <dsp:cNvSpPr/>
      </dsp:nvSpPr>
      <dsp:spPr>
        <a:xfrm>
          <a:off x="546391" y="2908562"/>
          <a:ext cx="7649480" cy="944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Kaufmännische Aufschläge</a:t>
          </a:r>
          <a:endParaRPr lang="en-US" sz="3200" kern="1200"/>
        </a:p>
      </dsp:txBody>
      <dsp:txXfrm>
        <a:off x="592505" y="2954676"/>
        <a:ext cx="7557252" cy="852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8FC21-17D9-4A89-9880-6076D4DAA452}">
      <dsp:nvSpPr>
        <dsp:cNvPr id="0" name=""/>
        <dsp:cNvSpPr/>
      </dsp:nvSpPr>
      <dsp:spPr>
        <a:xfrm>
          <a:off x="0" y="342369"/>
          <a:ext cx="1092782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95732" rIns="84812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Formel für ein mittelgroßes Unternehmen:  Menge * Preis * Kompetenzfaktoren</a:t>
          </a:r>
          <a:endParaRPr lang="en-US" sz="1900" kern="1200" dirty="0"/>
        </a:p>
      </dsp:txBody>
      <dsp:txXfrm>
        <a:off x="0" y="342369"/>
        <a:ext cx="10927829" cy="807975"/>
      </dsp:txXfrm>
    </dsp:sp>
    <dsp:sp modelId="{B68A8B3B-4574-4A80-B30A-DB213AC05691}">
      <dsp:nvSpPr>
        <dsp:cNvPr id="0" name=""/>
        <dsp:cNvSpPr/>
      </dsp:nvSpPr>
      <dsp:spPr>
        <a:xfrm>
          <a:off x="546391" y="61929"/>
          <a:ext cx="76494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Schätzmethode ist abhängig von Größe des Aufgabenumfangs</a:t>
          </a:r>
          <a:endParaRPr lang="en-US" sz="1900" kern="1200"/>
        </a:p>
      </dsp:txBody>
      <dsp:txXfrm>
        <a:off x="573771" y="89309"/>
        <a:ext cx="7594720" cy="506120"/>
      </dsp:txXfrm>
    </dsp:sp>
    <dsp:sp modelId="{06CDEA5F-A7AE-4A05-8AFA-73718DA71A5A}">
      <dsp:nvSpPr>
        <dsp:cNvPr id="0" name=""/>
        <dsp:cNvSpPr/>
      </dsp:nvSpPr>
      <dsp:spPr>
        <a:xfrm>
          <a:off x="0" y="1533384"/>
          <a:ext cx="10927829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95732" rIns="84812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 err="1"/>
            <a:t>z.B</a:t>
          </a:r>
          <a:r>
            <a:rPr lang="de-DE" sz="1900" kern="1200" dirty="0"/>
            <a:t>: Lines </a:t>
          </a:r>
          <a:r>
            <a:rPr lang="de-DE" sz="1900" kern="1200" dirty="0" err="1"/>
            <a:t>of</a:t>
          </a:r>
          <a:r>
            <a:rPr lang="de-DE" sz="1900" kern="1200" dirty="0"/>
            <a:t> Code (LOC)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Probleme: Zeitaufwand ist schwierig zu schätzen</a:t>
          </a:r>
          <a:endParaRPr lang="en-US" sz="1900" kern="1200" dirty="0"/>
        </a:p>
      </dsp:txBody>
      <dsp:txXfrm>
        <a:off x="0" y="1533384"/>
        <a:ext cx="10927829" cy="1107225"/>
      </dsp:txXfrm>
    </dsp:sp>
    <dsp:sp modelId="{F6E613C1-558E-46E3-849C-32FFB4DD0057}">
      <dsp:nvSpPr>
        <dsp:cNvPr id="0" name=""/>
        <dsp:cNvSpPr/>
      </dsp:nvSpPr>
      <dsp:spPr>
        <a:xfrm>
          <a:off x="546391" y="1252944"/>
          <a:ext cx="76494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Größenmaße (Mengen)</a:t>
          </a:r>
          <a:endParaRPr lang="en-US" sz="1900" kern="1200"/>
        </a:p>
      </dsp:txBody>
      <dsp:txXfrm>
        <a:off x="573771" y="1280324"/>
        <a:ext cx="7594720" cy="506120"/>
      </dsp:txXfrm>
    </dsp:sp>
    <dsp:sp modelId="{BD196659-A6EA-4F3C-929F-25E95DFAC287}">
      <dsp:nvSpPr>
        <dsp:cNvPr id="0" name=""/>
        <dsp:cNvSpPr/>
      </dsp:nvSpPr>
      <dsp:spPr>
        <a:xfrm>
          <a:off x="0" y="3023650"/>
          <a:ext cx="10927829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95732" rIns="84812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Pflichtenheft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noProof="0" dirty="0"/>
            <a:t>Einbau</a:t>
          </a:r>
          <a:r>
            <a:rPr lang="en-US" sz="1900" kern="1200" dirty="0"/>
            <a:t> </a:t>
          </a:r>
          <a:r>
            <a:rPr lang="de-DE" sz="1900" kern="1200" noProof="0" dirty="0"/>
            <a:t>eines</a:t>
          </a:r>
          <a:r>
            <a:rPr lang="en-US" sz="1900" kern="1200" dirty="0"/>
            <a:t> </a:t>
          </a:r>
          <a:r>
            <a:rPr lang="de-DE" sz="1900" kern="1200" noProof="0" dirty="0"/>
            <a:t>Korrekturfaktors</a:t>
          </a:r>
        </a:p>
      </dsp:txBody>
      <dsp:txXfrm>
        <a:off x="0" y="3023650"/>
        <a:ext cx="10927829" cy="1107225"/>
      </dsp:txXfrm>
    </dsp:sp>
    <dsp:sp modelId="{C6EB80EF-51D3-48E9-A132-F1AB94B83CF4}">
      <dsp:nvSpPr>
        <dsp:cNvPr id="0" name=""/>
        <dsp:cNvSpPr/>
      </dsp:nvSpPr>
      <dsp:spPr>
        <a:xfrm>
          <a:off x="546391" y="2743210"/>
          <a:ext cx="76494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Zerlegung in Komponenten</a:t>
          </a:r>
          <a:endParaRPr lang="en-US" sz="1900" kern="1200"/>
        </a:p>
      </dsp:txBody>
      <dsp:txXfrm>
        <a:off x="573771" y="2770590"/>
        <a:ext cx="7594720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C3925-42B1-464E-8BA8-4C9D8BA5371A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Delphi-Methode („Orakel von Delphi“)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Mehrstufiges Befragungsverfahren mit Rückkopplung</a:t>
          </a:r>
          <a:endParaRPr lang="en-US" sz="1900" kern="1200" dirty="0"/>
        </a:p>
      </dsp:txBody>
      <dsp:txXfrm>
        <a:off x="307345" y="1546"/>
        <a:ext cx="3222855" cy="1933713"/>
      </dsp:txXfrm>
    </dsp:sp>
    <dsp:sp modelId="{B97D8402-569A-44FD-86FA-B80408E82529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Analogie-Verfahren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Ähnliche Projekte, Auf- und Abschläge werden vorgenommen</a:t>
          </a:r>
          <a:endParaRPr lang="en-US" sz="1900" kern="1200" dirty="0"/>
        </a:p>
      </dsp:txBody>
      <dsp:txXfrm>
        <a:off x="3852486" y="1546"/>
        <a:ext cx="3222855" cy="1933713"/>
      </dsp:txXfrm>
    </dsp:sp>
    <dsp:sp modelId="{0A15D854-22AC-4071-B75B-872B3DD26BEA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Parkinson-Verfahren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/>
            <a:t>„Arbeit dehnt sich aus, soweit es geht“: Bugdet und Endtermin entscheidend</a:t>
          </a:r>
          <a:endParaRPr lang="en-US" sz="1900" kern="1200"/>
        </a:p>
      </dsp:txBody>
      <dsp:txXfrm>
        <a:off x="7397627" y="1546"/>
        <a:ext cx="3222855" cy="1933713"/>
      </dsp:txXfrm>
    </dsp:sp>
    <dsp:sp modelId="{9DCA4E20-C954-4FB3-BBF8-7FD00149184E}">
      <dsp:nvSpPr>
        <dsp:cNvPr id="0" name=""/>
        <dsp:cNvSpPr/>
      </dsp:nvSpPr>
      <dsp:spPr>
        <a:xfrm>
          <a:off x="307345" y="2257545"/>
          <a:ext cx="3222855" cy="1933713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Price-to-Win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/>
            <a:t>Nicht die Funktonalität, sondern das Budget des Kunden steht im Vordergrund</a:t>
          </a:r>
          <a:endParaRPr lang="en-US" sz="1900" kern="1200"/>
        </a:p>
      </dsp:txBody>
      <dsp:txXfrm>
        <a:off x="307345" y="2257545"/>
        <a:ext cx="3222855" cy="1933713"/>
      </dsp:txXfrm>
    </dsp:sp>
    <dsp:sp modelId="{2A1853FA-EDBD-4D62-9A28-34FE84B80034}">
      <dsp:nvSpPr>
        <dsp:cNvPr id="0" name=""/>
        <dsp:cNvSpPr/>
      </dsp:nvSpPr>
      <dsp:spPr>
        <a:xfrm>
          <a:off x="3852486" y="2257545"/>
          <a:ext cx="3222855" cy="1933713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COCOMO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„</a:t>
          </a:r>
          <a:r>
            <a:rPr lang="de-DE" sz="1900" kern="1200" dirty="0" err="1"/>
            <a:t>Constructive</a:t>
          </a:r>
          <a:r>
            <a:rPr lang="de-DE" sz="1900" kern="1200" dirty="0"/>
            <a:t> </a:t>
          </a:r>
          <a:r>
            <a:rPr lang="de-DE" sz="1900" kern="1200" dirty="0" err="1"/>
            <a:t>Cost</a:t>
          </a:r>
          <a:r>
            <a:rPr lang="de-DE" sz="1900" kern="1200" dirty="0"/>
            <a:t> Model“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noProof="0" dirty="0"/>
            <a:t>Mit Hilfe math. Funktionen wird ein  Zusammenhang zw. Parametern dargestellt.</a:t>
          </a:r>
        </a:p>
      </dsp:txBody>
      <dsp:txXfrm>
        <a:off x="3852486" y="2257545"/>
        <a:ext cx="3222855" cy="1933713"/>
      </dsp:txXfrm>
    </dsp:sp>
    <dsp:sp modelId="{55644ADA-A849-48CF-AAAD-7992F633D3DA}">
      <dsp:nvSpPr>
        <dsp:cNvPr id="0" name=""/>
        <dsp:cNvSpPr/>
      </dsp:nvSpPr>
      <dsp:spPr>
        <a:xfrm>
          <a:off x="7397627" y="2257545"/>
          <a:ext cx="3222855" cy="193371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Function Point Verfahren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/>
            <a:t>Bewertung des Umfangs fachlicher Anforderungen an ein Softwareprojekt</a:t>
          </a:r>
          <a:endParaRPr lang="en-US" sz="1900" kern="1200"/>
        </a:p>
      </dsp:txBody>
      <dsp:txXfrm>
        <a:off x="7397627" y="2257545"/>
        <a:ext cx="3222855" cy="1933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E4F38-8B62-4371-9B8C-4CB6D8663D6A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3CAA2-6035-422D-893F-10FCA178CD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55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3CAA2-6035-422D-893F-10FCA178CDD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3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3CAA2-6035-422D-893F-10FCA178CDD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932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lnSpc>
                <a:spcPct val="150000"/>
              </a:lnSpc>
              <a:spcBef>
                <a:spcPts val="800"/>
              </a:spcBef>
              <a:buFont typeface="+mj-lt"/>
              <a:buAutoNum type="alphaLcPeriod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Personalkosten (Hauptkosten)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Sachkosten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romanLcPeriod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Computer, Rechenzeiten, Netzwerkkosten, Lizenzen (Betriebssysteme, Tools)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romanLcPeriod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Testhardware, Kurse, Reisekosten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romanLcPeriod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Sachkosten hängen auch von den Personalkosten ab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Kaufmännische Aufschläge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romanLcPeriod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Realisierungsrisiko (Großteil der IT-Projekte wird abgebrochen, ist nicht machbar)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romanLcPeriod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Sicherheitsaufschlag für Fehleinschätzung (Eisberg-Faktor)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romanLcPeriod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Vorfinanzierungskosten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romanLcPeriod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Inflation, Personalsteigerungskosten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spcAft>
                <a:spcPts val="1600"/>
              </a:spcAft>
              <a:buFont typeface="+mj-lt"/>
              <a:buAutoNum type="romanLcPeriod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Wechselkursrisiko (bei Auslandsprojekten)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3CAA2-6035-422D-893F-10FCA178CDD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95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lnSpc>
                <a:spcPct val="150000"/>
              </a:lnSpc>
              <a:spcBef>
                <a:spcPts val="800"/>
              </a:spcBef>
              <a:buFont typeface="+mj-lt"/>
              <a:buAutoNum type="alphaLcPeriod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Schätzmethode ist abhängig von der Größe des Aufgabenumfangs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52830">
              <a:lnSpc>
                <a:spcPct val="150000"/>
              </a:lnSpc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 kleineren Projekten wird oft die Delphi-Methode verwendet.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52830">
              <a:lnSpc>
                <a:spcPct val="150000"/>
              </a:lnSpc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 größeren Projekten: Vergleich mit anderen sehr großen Projekten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52830">
              <a:lnSpc>
                <a:spcPct val="150000"/>
              </a:lnSpc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Herunterbrechen auf einzelne Teilaufgaben.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52830">
              <a:lnSpc>
                <a:spcPct val="150000"/>
              </a:lnSpc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Formel für ein mittelgroßes Projekt: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52830">
              <a:lnSpc>
                <a:spcPct val="150000"/>
              </a:lnSpc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Menge * Preis * Kompetenzfaktoren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95630">
              <a:lnSpc>
                <a:spcPct val="150000"/>
              </a:lnSpc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Größenmaße (Mengen)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27760">
              <a:lnSpc>
                <a:spcPct val="150000"/>
              </a:lnSpc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Lines </a:t>
            </a:r>
            <a:r>
              <a:rPr lang="de-D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 (LOC) </a:t>
            </a: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problematisch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27760">
              <a:lnSpc>
                <a:spcPct val="150000"/>
              </a:lnSpc>
            </a:pPr>
            <a:r>
              <a:rPr lang="de-D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(FP)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27760">
              <a:lnSpc>
                <a:spcPct val="150000"/>
              </a:lnSpc>
            </a:pP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Delivered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Source Code Instructions (DSI)</a:t>
            </a:r>
          </a:p>
          <a:p>
            <a:pPr marL="1127760">
              <a:lnSpc>
                <a:spcPct val="150000"/>
              </a:lnSpc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Dokumentseiten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27760">
              <a:lnSpc>
                <a:spcPct val="150000"/>
              </a:lnSpc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27760">
              <a:lnSpc>
                <a:spcPct val="150000"/>
              </a:lnSpc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Probleme: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27760">
              <a:lnSpc>
                <a:spcPct val="150000"/>
              </a:lnSpc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Menschen sind nicht gut darin, Zeitaufwand zu schätzen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27760">
              <a:lnSpc>
                <a:spcPct val="150000"/>
              </a:lnSpc>
              <a:spcAft>
                <a:spcPts val="16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Vorhersage des Programmcodes möglich</a:t>
            </a:r>
          </a:p>
          <a:p>
            <a:pPr marL="595630">
              <a:lnSpc>
                <a:spcPct val="150000"/>
              </a:lnSpc>
              <a:spcBef>
                <a:spcPts val="800"/>
              </a:spcBef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Zerlegung in Komponenten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Genaue Definition des Leistungsumgangs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Vorliegen eines Pflichtenheftes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81430">
              <a:lnSpc>
                <a:spcPct val="150000"/>
              </a:lnSpc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Daraus kann eine Liste der zu liefernden Komponenten erstellt werden.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81430">
              <a:lnSpc>
                <a:spcPct val="150000"/>
              </a:lnSpc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kann der Umfang oder der Aufwand für jede Komponente einzeln geschätzt werden.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81430">
              <a:lnSpc>
                <a:spcPct val="150000"/>
              </a:lnSpc>
              <a:spcAft>
                <a:spcPts val="16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Schätzfehler: Einbau eines entsprechenden Korrekturfaktors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27760">
              <a:lnSpc>
                <a:spcPct val="150000"/>
              </a:lnSpc>
              <a:spcAft>
                <a:spcPts val="1600"/>
              </a:spcAft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3CAA2-6035-422D-893F-10FCA178CDD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706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spcBef>
                <a:spcPts val="800"/>
              </a:spcBef>
              <a:buFont typeface="+mj-lt"/>
              <a:buNone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COCOMO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52830">
              <a:lnSpc>
                <a:spcPct val="150000"/>
              </a:lnSpc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</a:t>
            </a:r>
            <a:r>
              <a:rPr lang="de-D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Constructive</a:t>
            </a: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</a:t>
            </a: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Model“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52830">
              <a:lnSpc>
                <a:spcPct val="150000"/>
              </a:lnSpc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Hilfe von mathematischen Funktionen wird ein Zusammenhang zwischen verschiedenen Parametern dargestellt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52830">
              <a:lnSpc>
                <a:spcPct val="150000"/>
              </a:lnSpc>
              <a:spcAft>
                <a:spcPts val="16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Feststellung von: Personenmonaten, Gesamtdauer des Projekts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52830">
              <a:lnSpc>
                <a:spcPct val="150000"/>
              </a:lnSpc>
              <a:spcAft>
                <a:spcPts val="1600"/>
              </a:spcAft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52830">
              <a:lnSpc>
                <a:spcPct val="150000"/>
              </a:lnSpc>
              <a:spcAft>
                <a:spcPts val="160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-Point-Verfahren (</a:t>
            </a:r>
            <a:r>
              <a:rPr lang="de-D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</a:t>
            </a: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Size Measurement)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52830">
              <a:lnSpc>
                <a:spcPct val="150000"/>
              </a:lnSpc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Aufwandsschätzverfahren, dienen zur Bewertung des Umfangs fachlicher Anforderungen an ein Softwareprojekt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52830">
              <a:lnSpc>
                <a:spcPct val="150000"/>
              </a:lnSpc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Vorgehen: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funktionale Anforderungen werden in kleinste, für den Anwender sinnvolle Aktivitäten zerlegt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jedem Elementarprozess wird ein definierter Punktwert zugeordnet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Summe der Punktwerte aller Elementarprozesse ergibt die </a:t>
            </a:r>
            <a:r>
              <a:rPr lang="de-D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</a:t>
            </a: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-Size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1960">
              <a:lnSpc>
                <a:spcPct val="150000"/>
              </a:lnSpc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52830">
              <a:lnSpc>
                <a:spcPct val="150000"/>
              </a:lnSpc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Nachteile: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Softwareprojekte lassen sich nicht nur an den fachlichen Anforderungen bestimmt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Großer Aufwand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Nachvollziehbarkeit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1600"/>
              </a:spcAft>
              <a:buFont typeface="Calibri" panose="020F0502020204030204" pitchFamily="34" charset="0"/>
              <a:buChar char="-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Aktualität und Ungleichgewicht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3CAA2-6035-422D-893F-10FCA178CDD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53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3CAA2-6035-422D-893F-10FCA178CDD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37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10F7F-5917-40D5-891F-6EDD74726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F01FD5-C9E6-444C-8701-D77B3AAF4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656F0A-D87D-48BB-AF76-927FE47C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3927-6DEF-4CE7-BCAF-D0A52AA34E06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21B6C7-EA33-4CB6-B7EF-3C37C8B8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ED89D9-BD69-414F-A394-AD238A43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76E1-51A7-4043-B347-B78BF156AF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66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3F4B9-3FC6-441C-8A10-E5EE52DE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17214D-E122-4EC7-923D-41C10684B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D55FF0-B0C7-46FB-A533-1556FF27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3927-6DEF-4CE7-BCAF-D0A52AA34E06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9EA2ED-22C1-4952-A77E-AB9EF1FB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95DC89-9316-4FD3-AD76-5C8F13B0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76E1-51A7-4043-B347-B78BF156AF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4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D0B2EAF-8BAB-4D6F-B81F-EC42C8E1C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DDEF6F-460D-4474-8B81-A6EE5002D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689E14-F4EC-4708-89A3-B1F66EC6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3927-6DEF-4CE7-BCAF-D0A52AA34E06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C613B8-B9BE-4F5F-B99B-E79730D5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529F68-B448-4D11-B9DC-7FB93DE2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76E1-51A7-4043-B347-B78BF156AF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75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00A9B-0F0D-43FE-9DA0-B84C3877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161B8-68D5-4A83-8094-DA14004F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7A6E06-187C-4FFD-A694-FB50BB7E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3927-6DEF-4CE7-BCAF-D0A52AA34E06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08ED26-D850-4014-A114-501E6E74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222932-C33F-4E46-A650-EC07218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76E1-51A7-4043-B347-B78BF156AF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83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3511E-E6B6-4BBE-9B36-E55F633C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6C7B26-E7B0-4B15-91E3-5FF795FD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C67FBA-D095-432A-A667-894FCE94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3927-6DEF-4CE7-BCAF-D0A52AA34E06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7C426A-57BD-4D1D-884E-0E4AA133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99D5B-1AA4-4EBC-8E68-C00E4AEB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76E1-51A7-4043-B347-B78BF156AF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4DE52-31D2-4ACA-9A78-C1BA44EA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EE7F46-DB44-47FB-B8EB-AE4AA12AF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869891-A654-454E-BEC8-FF8D5B3EA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1DF0B0-6826-4F7D-9645-6CC20166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3927-6DEF-4CE7-BCAF-D0A52AA34E06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789AB4-0F44-442C-9CBD-DBC8F838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EFE857-4BD7-4509-9B1A-327EE7A1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76E1-51A7-4043-B347-B78BF156AF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8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539CE-4ECD-485D-B5F3-21062A46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08B957-D56F-41B2-B507-9E78F8CD3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D1E166-F943-4B07-88FF-4774DC0F0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3102D1-40B2-43CB-A941-421BD4123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8436D6-217B-4139-BE40-01A0A186D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42A1CD-EE4B-4CB9-BA02-52276E33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3927-6DEF-4CE7-BCAF-D0A52AA34E06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EF1DC8-BF64-46AB-921C-FE806CB8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6F249C9-C365-43F5-B374-D49BFF74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76E1-51A7-4043-B347-B78BF156AF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61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B8528-1CE0-4EF8-A547-6F944D0F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E2399E-64CC-4097-92A1-17F97C85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3927-6DEF-4CE7-BCAF-D0A52AA34E06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F79EA-1FD3-466D-9968-112D93BB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D057C6-34ED-4502-BDD1-4DD47CDE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76E1-51A7-4043-B347-B78BF156AF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16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A29ABD-3371-41B0-8280-E10B2DFD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3927-6DEF-4CE7-BCAF-D0A52AA34E06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89C72A-30BB-4348-9FD2-4CF2D963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33C51B-7D3B-4E2D-96B1-49785771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76E1-51A7-4043-B347-B78BF156AF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4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11A64-16DD-4F63-8C21-581952C7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1954E1-60E2-4BAE-B56C-6191578E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772EB7-562C-47DE-8C0B-51711B6FE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3FB4D9-EEE7-4536-9D96-1E8970A6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3927-6DEF-4CE7-BCAF-D0A52AA34E06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5DD124-460D-47BA-AECC-D11215F0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DBEB2D-4D6C-4F51-A903-D6171A6B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76E1-51A7-4043-B347-B78BF156AF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03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F7A82-9C02-454F-9AFC-583765E7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2360FC6-EC2A-48AB-80BE-7A0308006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56AB96-0777-4EF0-90DA-5A5CB70BF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65C8F1-922C-4F77-AFDD-FA343A15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3927-6DEF-4CE7-BCAF-D0A52AA34E06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CAB8CB-EF7D-4970-AED1-B64EF94B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3B5835-3DA7-4921-8078-E26FA3F7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76E1-51A7-4043-B347-B78BF156AF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43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146B66-14AA-4849-83AE-77A53082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EF455A-66AE-4A60-88A6-A8FCB70A7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F62EC-354F-43A6-9A39-979F68463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03927-6DEF-4CE7-BCAF-D0A52AA34E06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08E129-FECC-4583-8854-792900E32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AB89A-5308-4C7E-9699-697893FCD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E76E1-51A7-4043-B347-B78BF156AF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69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wiki.de/Lexikon/Aufwandssch%C3%A4tzung_(Softwaretechnik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sg.group/images/msggroup/services/techrefresh/2013-09-24_TD_AUF.pdf" TargetMode="External"/><Relationship Id="rId5" Type="http://schemas.openxmlformats.org/officeDocument/2006/relationships/hyperlink" Target="https://dewiki.de/Lexikon/Parkinsonsche_Gesetze" TargetMode="External"/><Relationship Id="rId4" Type="http://schemas.openxmlformats.org/officeDocument/2006/relationships/hyperlink" Target="https://dewiki.de/Lexikon/Delphi-Meth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A58050-DEA7-4E1E-B868-3AB9D246D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de-DE" sz="4800"/>
              <a:t>Aufwandsschätzung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A0ADB7-28E9-494F-9854-027B98E6A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marL="342900" lvl="0" indent="-342900" algn="l">
              <a:spcBef>
                <a:spcPts val="800"/>
              </a:spcBef>
              <a:buFont typeface="Calibri" panose="020F0502020204030204" pitchFamily="34" charset="0"/>
              <a:buChar char="-"/>
            </a:pPr>
            <a:r>
              <a:rPr lang="de-DE" sz="22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viel kostet das Projekt?</a:t>
            </a:r>
            <a:endParaRPr lang="fr-FR" sz="22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spcAft>
                <a:spcPts val="1600"/>
              </a:spcAft>
              <a:buFont typeface="Calibri" panose="020F0502020204030204" pitchFamily="34" charset="0"/>
              <a:buChar char="-"/>
            </a:pPr>
            <a:r>
              <a:rPr lang="de-DE" sz="22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Wann ist das Projekt fertig?</a:t>
            </a:r>
            <a:endParaRPr lang="fr-FR" sz="22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de-DE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83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4A1990-EA85-4D41-9623-065013F2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Übersicht über Schätzverfahren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852B991-170A-4571-8BAF-6692F2081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8" y="954182"/>
            <a:ext cx="7225748" cy="49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6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2F6D22-B269-4A43-9EAC-94B592DA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Begriff</a:t>
            </a:r>
          </a:p>
        </p:txBody>
      </p:sp>
      <p:graphicFrame>
        <p:nvGraphicFramePr>
          <p:cNvPr id="23" name="Inhaltsplatzhalter 2">
            <a:extLst>
              <a:ext uri="{FF2B5EF4-FFF2-40B4-BE49-F238E27FC236}">
                <a16:creationId xmlns:a16="http://schemas.microsoft.com/office/drawing/2014/main" id="{E84E87D4-58E9-472D-85C9-62C750BE6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98169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79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5395BB-4EFD-4502-8D6A-C50D2B3B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Struktur der Kosten</a:t>
            </a:r>
          </a:p>
        </p:txBody>
      </p:sp>
      <p:graphicFrame>
        <p:nvGraphicFramePr>
          <p:cNvPr id="25" name="Inhaltsplatzhalter 2">
            <a:extLst>
              <a:ext uri="{FF2B5EF4-FFF2-40B4-BE49-F238E27FC236}">
                <a16:creationId xmlns:a16="http://schemas.microsoft.com/office/drawing/2014/main" id="{A0BC4461-206A-4C83-AA18-B4DB93713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75720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667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80F5D2-7679-436D-A79B-8FD40798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Personalaufwand</a:t>
            </a:r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3CD841A8-64A7-487D-BB90-8448A2861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25378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587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048BFD-1643-49C0-8194-996120C8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Schätzmethoden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A22254C-B0D3-42A8-BAB1-E3CF50852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1493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922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DA927A-04EE-4008-8650-5393E6D8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15425-9E52-4A42-9923-2F9774E14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2318197"/>
            <a:ext cx="11188699" cy="3683358"/>
          </a:xfrm>
        </p:spPr>
        <p:txBody>
          <a:bodyPr anchor="ctr">
            <a:normAutofit/>
          </a:bodyPr>
          <a:lstStyle/>
          <a:p>
            <a:pPr marL="367030" indent="0">
              <a:spcBef>
                <a:spcPts val="800"/>
              </a:spcBef>
              <a:spcAft>
                <a:spcPts val="1600"/>
              </a:spcAft>
              <a:buNone/>
            </a:pPr>
            <a:r>
              <a:rPr lang="de-DE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https://dewiki.de/Lexikon/Aufwandssch%C3%A4tzung_(Softwaretechnik)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7030" indent="0">
              <a:spcBef>
                <a:spcPts val="800"/>
              </a:spcBef>
              <a:spcAft>
                <a:spcPts val="1600"/>
              </a:spcAft>
              <a:buNone/>
            </a:pPr>
            <a:r>
              <a:rPr lang="de-DE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https://dewiki.de/Lexikon/Delphi-Methode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7030" indent="0">
              <a:spcBef>
                <a:spcPts val="800"/>
              </a:spcBef>
              <a:spcAft>
                <a:spcPts val="1600"/>
              </a:spcAft>
              <a:buNone/>
            </a:pPr>
            <a:r>
              <a:rPr lang="de-DE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https://dewiki.de/Lexikon/Parkinsonsche_Gesetze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2000" dirty="0">
                <a:hlinkClick r:id="rId6"/>
              </a:rPr>
              <a:t>https://www.msg.group/images/msggroup/services/techrefresh/2013-09-24_TD_AUF.pdf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7819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Office PowerPoint</Application>
  <PresentationFormat>Breitbild</PresentationFormat>
  <Paragraphs>101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</vt:lpstr>
      <vt:lpstr>Aufwandsschätzung</vt:lpstr>
      <vt:lpstr>Übersicht über Schätzverfahren</vt:lpstr>
      <vt:lpstr>Begriff</vt:lpstr>
      <vt:lpstr>Struktur der Kosten</vt:lpstr>
      <vt:lpstr>Personalaufwand</vt:lpstr>
      <vt:lpstr>Schätzmethoden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Aufwandsschätzung</dc:title>
  <dc:creator>Köckeis Heidi</dc:creator>
  <cp:lastModifiedBy>Koec Heid</cp:lastModifiedBy>
  <cp:revision>9</cp:revision>
  <dcterms:created xsi:type="dcterms:W3CDTF">2021-11-09T20:15:18Z</dcterms:created>
  <dcterms:modified xsi:type="dcterms:W3CDTF">2021-11-18T07:36:53Z</dcterms:modified>
</cp:coreProperties>
</file>