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1D58E-6B8D-4F4A-87F6-79D1A564DC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A7D0C-3D68-41AE-8D06-3342ED5634EC}">
      <dgm:prSet/>
      <dgm:spPr/>
      <dgm:t>
        <a:bodyPr/>
        <a:lstStyle/>
        <a:p>
          <a:r>
            <a:rPr lang="de-DE" dirty="0"/>
            <a:t>Umfang und Dauer</a:t>
          </a:r>
          <a:endParaRPr lang="en-US" dirty="0"/>
        </a:p>
      </dgm:t>
    </dgm:pt>
    <dgm:pt modelId="{650AB141-C589-4096-8CE3-E7E80EC03236}" type="parTrans" cxnId="{4B547C04-87F9-45F5-9A6E-E2335C4460D1}">
      <dgm:prSet/>
      <dgm:spPr/>
      <dgm:t>
        <a:bodyPr/>
        <a:lstStyle/>
        <a:p>
          <a:endParaRPr lang="en-US"/>
        </a:p>
      </dgm:t>
    </dgm:pt>
    <dgm:pt modelId="{AC0A1B19-D1B0-4AB7-A8DD-CD23E835A90B}" type="sibTrans" cxnId="{4B547C04-87F9-45F5-9A6E-E2335C4460D1}">
      <dgm:prSet/>
      <dgm:spPr/>
      <dgm:t>
        <a:bodyPr/>
        <a:lstStyle/>
        <a:p>
          <a:endParaRPr lang="en-US"/>
        </a:p>
      </dgm:t>
    </dgm:pt>
    <dgm:pt modelId="{2CC7D402-90B7-4FC3-BE99-688CA3481751}">
      <dgm:prSet/>
      <dgm:spPr/>
      <dgm:t>
        <a:bodyPr/>
        <a:lstStyle/>
        <a:p>
          <a:r>
            <a:rPr lang="de-DE"/>
            <a:t>Dauer: ca. 15 Minuten</a:t>
          </a:r>
          <a:endParaRPr lang="en-US" dirty="0"/>
        </a:p>
      </dgm:t>
    </dgm:pt>
    <dgm:pt modelId="{02E1B90D-57C1-4DA2-AF80-6E8D38A5E7CB}" type="parTrans" cxnId="{9EBEA7DE-89A8-45BA-B240-95879B86ECED}">
      <dgm:prSet/>
      <dgm:spPr/>
      <dgm:t>
        <a:bodyPr/>
        <a:lstStyle/>
        <a:p>
          <a:endParaRPr lang="en-US"/>
        </a:p>
      </dgm:t>
    </dgm:pt>
    <dgm:pt modelId="{5A374677-5346-4AD4-8CE0-B4A6ECC87280}" type="sibTrans" cxnId="{9EBEA7DE-89A8-45BA-B240-95879B86ECED}">
      <dgm:prSet/>
      <dgm:spPr/>
      <dgm:t>
        <a:bodyPr/>
        <a:lstStyle/>
        <a:p>
          <a:endParaRPr lang="en-US"/>
        </a:p>
      </dgm:t>
    </dgm:pt>
    <dgm:pt modelId="{1FC76026-07BF-4625-B73F-C86C9E47A6FB}">
      <dgm:prSet/>
      <dgm:spPr/>
      <dgm:t>
        <a:bodyPr/>
        <a:lstStyle/>
        <a:p>
          <a:r>
            <a:rPr lang="de-DE" dirty="0"/>
            <a:t>Vorsicht!</a:t>
          </a:r>
          <a:endParaRPr lang="en-US" dirty="0"/>
        </a:p>
      </dgm:t>
    </dgm:pt>
    <dgm:pt modelId="{079FBEC7-A2DA-4CC6-90B7-A85B627FAD12}" type="parTrans" cxnId="{B88AA656-2F5C-4E27-984C-2C4AD1F9C60C}">
      <dgm:prSet/>
      <dgm:spPr/>
      <dgm:t>
        <a:bodyPr/>
        <a:lstStyle/>
        <a:p>
          <a:endParaRPr lang="en-US"/>
        </a:p>
      </dgm:t>
    </dgm:pt>
    <dgm:pt modelId="{12E9F2DF-0028-4E95-B967-36A1CBC48491}" type="sibTrans" cxnId="{B88AA656-2F5C-4E27-984C-2C4AD1F9C60C}">
      <dgm:prSet/>
      <dgm:spPr/>
      <dgm:t>
        <a:bodyPr/>
        <a:lstStyle/>
        <a:p>
          <a:endParaRPr lang="en-US"/>
        </a:p>
      </dgm:t>
    </dgm:pt>
    <dgm:pt modelId="{4B8C38BB-AD93-446B-BC5B-31ACFB114C59}">
      <dgm:prSet/>
      <dgm:spPr/>
      <dgm:t>
        <a:bodyPr/>
        <a:lstStyle/>
        <a:p>
          <a:r>
            <a:rPr lang="de-DE"/>
            <a:t>Vermeidung von Zeichensetzung- , Formulierung - und Rechtschreibfehlern</a:t>
          </a:r>
          <a:endParaRPr lang="en-US" dirty="0"/>
        </a:p>
      </dgm:t>
    </dgm:pt>
    <dgm:pt modelId="{50FDC218-6A27-41C5-9181-AB5497716396}" type="parTrans" cxnId="{534C47F5-DAE1-4B42-8654-A7F32037E259}">
      <dgm:prSet/>
      <dgm:spPr/>
      <dgm:t>
        <a:bodyPr/>
        <a:lstStyle/>
        <a:p>
          <a:endParaRPr lang="en-US"/>
        </a:p>
      </dgm:t>
    </dgm:pt>
    <dgm:pt modelId="{320EEB71-5FF5-487F-A7E3-D04D3083ED9A}" type="sibTrans" cxnId="{534C47F5-DAE1-4B42-8654-A7F32037E259}">
      <dgm:prSet/>
      <dgm:spPr/>
      <dgm:t>
        <a:bodyPr/>
        <a:lstStyle/>
        <a:p>
          <a:endParaRPr lang="en-US"/>
        </a:p>
      </dgm:t>
    </dgm:pt>
    <dgm:pt modelId="{83092879-E88B-434A-A0ED-0EC327397F69}">
      <dgm:prSet/>
      <dgm:spPr/>
      <dgm:t>
        <a:bodyPr/>
        <a:lstStyle/>
        <a:p>
          <a:r>
            <a:rPr lang="de-DE" dirty="0"/>
            <a:t>Ca. 15-20 Folien (eine Folie pro Minute)</a:t>
          </a:r>
        </a:p>
      </dgm:t>
    </dgm:pt>
    <dgm:pt modelId="{2F393714-ACB6-43A4-B1BC-6AF78E29F460}" type="parTrans" cxnId="{3AB94E90-2CBE-44CA-8618-6E3126848F40}">
      <dgm:prSet/>
      <dgm:spPr/>
      <dgm:t>
        <a:bodyPr/>
        <a:lstStyle/>
        <a:p>
          <a:endParaRPr lang="de-DE"/>
        </a:p>
      </dgm:t>
    </dgm:pt>
    <dgm:pt modelId="{97F9BDA1-0352-4648-A4CE-A4D876498D89}" type="sibTrans" cxnId="{3AB94E90-2CBE-44CA-8618-6E3126848F40}">
      <dgm:prSet/>
      <dgm:spPr/>
      <dgm:t>
        <a:bodyPr/>
        <a:lstStyle/>
        <a:p>
          <a:endParaRPr lang="de-DE"/>
        </a:p>
      </dgm:t>
    </dgm:pt>
    <dgm:pt modelId="{06D0D68D-AB13-4AD2-A23D-BB0D6F606F58}">
      <dgm:prSet/>
      <dgm:spPr/>
      <dgm:t>
        <a:bodyPr/>
        <a:lstStyle/>
        <a:p>
          <a:r>
            <a:rPr lang="de-DE" dirty="0"/>
            <a:t>Inhalt</a:t>
          </a:r>
        </a:p>
      </dgm:t>
    </dgm:pt>
    <dgm:pt modelId="{0C9B41D3-E38A-446A-BCAC-3A190F16CC0F}" type="parTrans" cxnId="{07436DE1-422B-4E18-9C04-0D1F25E05622}">
      <dgm:prSet/>
      <dgm:spPr/>
      <dgm:t>
        <a:bodyPr/>
        <a:lstStyle/>
        <a:p>
          <a:endParaRPr lang="de-DE"/>
        </a:p>
      </dgm:t>
    </dgm:pt>
    <dgm:pt modelId="{C22F5476-BA6A-46FB-90CA-7BDE44A4B643}" type="sibTrans" cxnId="{07436DE1-422B-4E18-9C04-0D1F25E05622}">
      <dgm:prSet/>
      <dgm:spPr/>
      <dgm:t>
        <a:bodyPr/>
        <a:lstStyle/>
        <a:p>
          <a:endParaRPr lang="de-DE"/>
        </a:p>
      </dgm:t>
    </dgm:pt>
    <dgm:pt modelId="{BC5A911C-AA0D-496D-81CF-27C82C0F3D21}">
      <dgm:prSet/>
      <dgm:spPr/>
      <dgm:t>
        <a:bodyPr/>
        <a:lstStyle/>
        <a:p>
          <a:r>
            <a:rPr lang="de-DE" dirty="0"/>
            <a:t>Fachbezogene Probleme/Lösungskonzept zielgerichtet darstellen</a:t>
          </a:r>
        </a:p>
      </dgm:t>
    </dgm:pt>
    <dgm:pt modelId="{387B801A-13C6-4E83-882A-B81DF24C956B}" type="parTrans" cxnId="{4A7AEEA1-3F65-4791-9E57-554E7A3635FC}">
      <dgm:prSet/>
      <dgm:spPr/>
      <dgm:t>
        <a:bodyPr/>
        <a:lstStyle/>
        <a:p>
          <a:endParaRPr lang="de-DE"/>
        </a:p>
      </dgm:t>
    </dgm:pt>
    <dgm:pt modelId="{58502F20-F2CA-4F54-8C8B-1D9E30D9E585}" type="sibTrans" cxnId="{4A7AEEA1-3F65-4791-9E57-554E7A3635FC}">
      <dgm:prSet/>
      <dgm:spPr/>
      <dgm:t>
        <a:bodyPr/>
        <a:lstStyle/>
        <a:p>
          <a:endParaRPr lang="de-DE"/>
        </a:p>
      </dgm:t>
    </dgm:pt>
    <dgm:pt modelId="{FD658FEB-F733-4D0C-86D9-F48AF57E7BF5}">
      <dgm:prSet/>
      <dgm:spPr/>
      <dgm:t>
        <a:bodyPr/>
        <a:lstStyle/>
        <a:p>
          <a:r>
            <a:rPr lang="de-DE" dirty="0"/>
            <a:t>Relevanten fachlichen Hintergrund aufzeigen</a:t>
          </a:r>
        </a:p>
      </dgm:t>
    </dgm:pt>
    <dgm:pt modelId="{9676181E-BC65-4596-B04E-86A2FC1B590C}" type="parTrans" cxnId="{900C157C-3780-493A-817E-0EEF79EA9C04}">
      <dgm:prSet/>
      <dgm:spPr/>
      <dgm:t>
        <a:bodyPr/>
        <a:lstStyle/>
        <a:p>
          <a:endParaRPr lang="de-DE"/>
        </a:p>
      </dgm:t>
    </dgm:pt>
    <dgm:pt modelId="{287E3F0A-3D43-454B-A587-0D4196E6CF0A}" type="sibTrans" cxnId="{900C157C-3780-493A-817E-0EEF79EA9C04}">
      <dgm:prSet/>
      <dgm:spPr/>
      <dgm:t>
        <a:bodyPr/>
        <a:lstStyle/>
        <a:p>
          <a:endParaRPr lang="de-DE"/>
        </a:p>
      </dgm:t>
    </dgm:pt>
    <dgm:pt modelId="{CB23D85D-65E6-4896-833A-84C5E7B0A5F2}">
      <dgm:prSet/>
      <dgm:spPr/>
      <dgm:t>
        <a:bodyPr/>
        <a:lstStyle/>
        <a:p>
          <a:r>
            <a:rPr lang="de-DE"/>
            <a:t>Vorgehensweise begründen</a:t>
          </a:r>
          <a:endParaRPr lang="de-DE" dirty="0"/>
        </a:p>
      </dgm:t>
    </dgm:pt>
    <dgm:pt modelId="{8D466ACF-44BA-4635-A6F5-AB13170FFE2C}" type="parTrans" cxnId="{27AE91B0-7CE6-4314-AF2A-261B41D66EB4}">
      <dgm:prSet/>
      <dgm:spPr/>
      <dgm:t>
        <a:bodyPr/>
        <a:lstStyle/>
        <a:p>
          <a:endParaRPr lang="de-DE"/>
        </a:p>
      </dgm:t>
    </dgm:pt>
    <dgm:pt modelId="{6D37184C-E460-442A-8B32-E788C38D752E}" type="sibTrans" cxnId="{27AE91B0-7CE6-4314-AF2A-261B41D66EB4}">
      <dgm:prSet/>
      <dgm:spPr/>
      <dgm:t>
        <a:bodyPr/>
        <a:lstStyle/>
        <a:p>
          <a:endParaRPr lang="de-DE"/>
        </a:p>
      </dgm:t>
    </dgm:pt>
    <dgm:pt modelId="{0AD45637-9EFF-483F-906A-A283AED223CC}">
      <dgm:prSet/>
      <dgm:spPr/>
      <dgm:t>
        <a:bodyPr/>
        <a:lstStyle/>
        <a:p>
          <a:r>
            <a:rPr lang="de-DE"/>
            <a:t>Fragen i.d.R. projektbezogen</a:t>
          </a:r>
          <a:endParaRPr lang="de-DE" dirty="0"/>
        </a:p>
      </dgm:t>
    </dgm:pt>
    <dgm:pt modelId="{9BA90B1C-5374-49D1-9DF1-08B75532C147}" type="parTrans" cxnId="{51D2761E-91BF-4131-8ABD-E732308F7A0E}">
      <dgm:prSet/>
      <dgm:spPr/>
      <dgm:t>
        <a:bodyPr/>
        <a:lstStyle/>
        <a:p>
          <a:endParaRPr lang="de-DE"/>
        </a:p>
      </dgm:t>
    </dgm:pt>
    <dgm:pt modelId="{F2F0D0E2-56BB-49FD-82FD-E1345A4289F3}" type="sibTrans" cxnId="{51D2761E-91BF-4131-8ABD-E732308F7A0E}">
      <dgm:prSet/>
      <dgm:spPr/>
      <dgm:t>
        <a:bodyPr/>
        <a:lstStyle/>
        <a:p>
          <a:endParaRPr lang="de-DE"/>
        </a:p>
      </dgm:t>
    </dgm:pt>
    <dgm:pt modelId="{18C93F0E-5FC3-4E10-BE8D-C9678B0EC4DC}">
      <dgm:prSet/>
      <dgm:spPr/>
      <dgm:t>
        <a:bodyPr/>
        <a:lstStyle/>
        <a:p>
          <a:r>
            <a:rPr lang="de-DE" b="1" dirty="0">
              <a:solidFill>
                <a:srgbClr val="FF0000"/>
              </a:solidFill>
            </a:rPr>
            <a:t>Roter Faden!</a:t>
          </a:r>
          <a:endParaRPr lang="de-DE" dirty="0"/>
        </a:p>
      </dgm:t>
    </dgm:pt>
    <dgm:pt modelId="{8870B1EB-45E8-4DA1-B276-DD3374F15F68}" type="parTrans" cxnId="{92D35395-9F02-4471-8AC2-AF6F0694C44C}">
      <dgm:prSet/>
      <dgm:spPr/>
      <dgm:t>
        <a:bodyPr/>
        <a:lstStyle/>
        <a:p>
          <a:endParaRPr lang="de-DE"/>
        </a:p>
      </dgm:t>
    </dgm:pt>
    <dgm:pt modelId="{11A95DFE-841F-4579-981A-BDB19AFD9FA5}" type="sibTrans" cxnId="{92D35395-9F02-4471-8AC2-AF6F0694C44C}">
      <dgm:prSet/>
      <dgm:spPr/>
      <dgm:t>
        <a:bodyPr/>
        <a:lstStyle/>
        <a:p>
          <a:endParaRPr lang="de-DE"/>
        </a:p>
      </dgm:t>
    </dgm:pt>
    <dgm:pt modelId="{403566CB-C049-460B-AAD7-669B7B97467A}">
      <dgm:prSet/>
      <dgm:spPr/>
      <dgm:t>
        <a:bodyPr/>
        <a:lstStyle/>
        <a:p>
          <a:r>
            <a:rPr lang="de-DE" b="1" dirty="0">
              <a:solidFill>
                <a:srgbClr val="00B050"/>
              </a:solidFill>
            </a:rPr>
            <a:t>Jede Folie mit Seitennummerierung!</a:t>
          </a:r>
        </a:p>
      </dgm:t>
    </dgm:pt>
    <dgm:pt modelId="{8FA75B61-45BF-4661-9DC9-F4EF0B6BE230}" type="parTrans" cxnId="{CBDF3DC2-2AED-4095-89A3-30EBA101B908}">
      <dgm:prSet/>
      <dgm:spPr/>
      <dgm:t>
        <a:bodyPr/>
        <a:lstStyle/>
        <a:p>
          <a:endParaRPr lang="de-DE"/>
        </a:p>
      </dgm:t>
    </dgm:pt>
    <dgm:pt modelId="{BEC9FBAE-52D6-49AD-93AA-F93839B9B43E}" type="sibTrans" cxnId="{CBDF3DC2-2AED-4095-89A3-30EBA101B908}">
      <dgm:prSet/>
      <dgm:spPr/>
      <dgm:t>
        <a:bodyPr/>
        <a:lstStyle/>
        <a:p>
          <a:endParaRPr lang="de-DE"/>
        </a:p>
      </dgm:t>
    </dgm:pt>
    <dgm:pt modelId="{61D85AAA-5885-40EC-979F-E95FEAA553E7}" type="pres">
      <dgm:prSet presAssocID="{BD91D58E-6B8D-4F4A-87F6-79D1A564DCC8}" presName="linear" presStyleCnt="0">
        <dgm:presLayoutVars>
          <dgm:dir/>
          <dgm:animLvl val="lvl"/>
          <dgm:resizeHandles val="exact"/>
        </dgm:presLayoutVars>
      </dgm:prSet>
      <dgm:spPr/>
    </dgm:pt>
    <dgm:pt modelId="{A5E7B0D2-3A57-40F4-B069-BF86433897C7}" type="pres">
      <dgm:prSet presAssocID="{3EFA7D0C-3D68-41AE-8D06-3342ED5634EC}" presName="parentLin" presStyleCnt="0"/>
      <dgm:spPr/>
    </dgm:pt>
    <dgm:pt modelId="{E0B927F4-A175-4928-999C-3AA7AC08F2AB}" type="pres">
      <dgm:prSet presAssocID="{3EFA7D0C-3D68-41AE-8D06-3342ED5634EC}" presName="parentLeftMargin" presStyleLbl="node1" presStyleIdx="0" presStyleCnt="3"/>
      <dgm:spPr/>
    </dgm:pt>
    <dgm:pt modelId="{8392809C-ADD9-42E6-B0A4-A15932F5425E}" type="pres">
      <dgm:prSet presAssocID="{3EFA7D0C-3D68-41AE-8D06-3342ED5634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DBAC83-4FC1-4FE1-9C87-B6F0D7C73470}" type="pres">
      <dgm:prSet presAssocID="{3EFA7D0C-3D68-41AE-8D06-3342ED5634EC}" presName="negativeSpace" presStyleCnt="0"/>
      <dgm:spPr/>
    </dgm:pt>
    <dgm:pt modelId="{25B3E91D-BF97-43DE-AB8B-9B253FA2BA05}" type="pres">
      <dgm:prSet presAssocID="{3EFA7D0C-3D68-41AE-8D06-3342ED5634EC}" presName="childText" presStyleLbl="conFgAcc1" presStyleIdx="0" presStyleCnt="3">
        <dgm:presLayoutVars>
          <dgm:bulletEnabled val="1"/>
        </dgm:presLayoutVars>
      </dgm:prSet>
      <dgm:spPr/>
    </dgm:pt>
    <dgm:pt modelId="{201AA425-2BF1-4171-B0B5-4BDBDB0B5337}" type="pres">
      <dgm:prSet presAssocID="{AC0A1B19-D1B0-4AB7-A8DD-CD23E835A90B}" presName="spaceBetweenRectangles" presStyleCnt="0"/>
      <dgm:spPr/>
    </dgm:pt>
    <dgm:pt modelId="{F886FE75-AF70-4463-A2F9-0AA6D251D2F0}" type="pres">
      <dgm:prSet presAssocID="{06D0D68D-AB13-4AD2-A23D-BB0D6F606F58}" presName="parentLin" presStyleCnt="0"/>
      <dgm:spPr/>
    </dgm:pt>
    <dgm:pt modelId="{07B39EB2-8333-4D6A-AAAE-40AC657FAD1C}" type="pres">
      <dgm:prSet presAssocID="{06D0D68D-AB13-4AD2-A23D-BB0D6F606F58}" presName="parentLeftMargin" presStyleLbl="node1" presStyleIdx="0" presStyleCnt="3"/>
      <dgm:spPr/>
    </dgm:pt>
    <dgm:pt modelId="{DB9FDBBC-07A9-41DB-9884-3D3F27F26D98}" type="pres">
      <dgm:prSet presAssocID="{06D0D68D-AB13-4AD2-A23D-BB0D6F606F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E7A4A0-CE4C-4B96-A397-5C31A4DA5BF9}" type="pres">
      <dgm:prSet presAssocID="{06D0D68D-AB13-4AD2-A23D-BB0D6F606F58}" presName="negativeSpace" presStyleCnt="0"/>
      <dgm:spPr/>
    </dgm:pt>
    <dgm:pt modelId="{C66B6C4E-823D-419F-A223-7C669A13ABFE}" type="pres">
      <dgm:prSet presAssocID="{06D0D68D-AB13-4AD2-A23D-BB0D6F606F58}" presName="childText" presStyleLbl="conFgAcc1" presStyleIdx="1" presStyleCnt="3">
        <dgm:presLayoutVars>
          <dgm:bulletEnabled val="1"/>
        </dgm:presLayoutVars>
      </dgm:prSet>
      <dgm:spPr/>
    </dgm:pt>
    <dgm:pt modelId="{E15F8114-E1B7-4182-ABD1-A56D1126EBFC}" type="pres">
      <dgm:prSet presAssocID="{C22F5476-BA6A-46FB-90CA-7BDE44A4B643}" presName="spaceBetweenRectangles" presStyleCnt="0"/>
      <dgm:spPr/>
    </dgm:pt>
    <dgm:pt modelId="{E8D35F96-D412-4DE0-814B-1A07354B5B66}" type="pres">
      <dgm:prSet presAssocID="{1FC76026-07BF-4625-B73F-C86C9E47A6FB}" presName="parentLin" presStyleCnt="0"/>
      <dgm:spPr/>
    </dgm:pt>
    <dgm:pt modelId="{A8F9666C-D239-4238-9259-71CBE7D2152B}" type="pres">
      <dgm:prSet presAssocID="{1FC76026-07BF-4625-B73F-C86C9E47A6FB}" presName="parentLeftMargin" presStyleLbl="node1" presStyleIdx="1" presStyleCnt="3"/>
      <dgm:spPr/>
    </dgm:pt>
    <dgm:pt modelId="{B5164799-40B2-49D2-AB38-E867939322B4}" type="pres">
      <dgm:prSet presAssocID="{1FC76026-07BF-4625-B73F-C86C9E47A6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6855E0-729A-4F5D-A845-131187F7CD8C}" type="pres">
      <dgm:prSet presAssocID="{1FC76026-07BF-4625-B73F-C86C9E47A6FB}" presName="negativeSpace" presStyleCnt="0"/>
      <dgm:spPr/>
    </dgm:pt>
    <dgm:pt modelId="{14BBACE7-0AD7-4A17-866F-12DA9CCD0F77}" type="pres">
      <dgm:prSet presAssocID="{1FC76026-07BF-4625-B73F-C86C9E47A6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205C601-40D1-4D06-A408-02035D321583}" type="presOf" srcId="{3EFA7D0C-3D68-41AE-8D06-3342ED5634EC}" destId="{E0B927F4-A175-4928-999C-3AA7AC08F2AB}" srcOrd="0" destOrd="0" presId="urn:microsoft.com/office/officeart/2005/8/layout/list1"/>
    <dgm:cxn modelId="{4B547C04-87F9-45F5-9A6E-E2335C4460D1}" srcId="{BD91D58E-6B8D-4F4A-87F6-79D1A564DCC8}" destId="{3EFA7D0C-3D68-41AE-8D06-3342ED5634EC}" srcOrd="0" destOrd="0" parTransId="{650AB141-C589-4096-8CE3-E7E80EC03236}" sibTransId="{AC0A1B19-D1B0-4AB7-A8DD-CD23E835A90B}"/>
    <dgm:cxn modelId="{42F29D0D-5ABA-4572-B72A-BCC0021372FE}" type="presOf" srcId="{06D0D68D-AB13-4AD2-A23D-BB0D6F606F58}" destId="{07B39EB2-8333-4D6A-AAAE-40AC657FAD1C}" srcOrd="0" destOrd="0" presId="urn:microsoft.com/office/officeart/2005/8/layout/list1"/>
    <dgm:cxn modelId="{0A492A1A-228E-47BE-A743-BBF4CD693887}" type="presOf" srcId="{BD91D58E-6B8D-4F4A-87F6-79D1A564DCC8}" destId="{61D85AAA-5885-40EC-979F-E95FEAA553E7}" srcOrd="0" destOrd="0" presId="urn:microsoft.com/office/officeart/2005/8/layout/list1"/>
    <dgm:cxn modelId="{51D2761E-91BF-4131-8ABD-E732308F7A0E}" srcId="{06D0D68D-AB13-4AD2-A23D-BB0D6F606F58}" destId="{0AD45637-9EFF-483F-906A-A283AED223CC}" srcOrd="3" destOrd="0" parTransId="{9BA90B1C-5374-49D1-9DF1-08B75532C147}" sibTransId="{F2F0D0E2-56BB-49FD-82FD-E1345A4289F3}"/>
    <dgm:cxn modelId="{A9E31822-95A4-4AFB-8156-C2823662199E}" type="presOf" srcId="{0AD45637-9EFF-483F-906A-A283AED223CC}" destId="{C66B6C4E-823D-419F-A223-7C669A13ABFE}" srcOrd="0" destOrd="3" presId="urn:microsoft.com/office/officeart/2005/8/layout/list1"/>
    <dgm:cxn modelId="{C473495D-4734-4D23-B8D9-3C23D33571F0}" type="presOf" srcId="{BC5A911C-AA0D-496D-81CF-27C82C0F3D21}" destId="{C66B6C4E-823D-419F-A223-7C669A13ABFE}" srcOrd="0" destOrd="0" presId="urn:microsoft.com/office/officeart/2005/8/layout/list1"/>
    <dgm:cxn modelId="{9A2BA463-084A-40F9-A037-F8C68AF02CB0}" type="presOf" srcId="{2CC7D402-90B7-4FC3-BE99-688CA3481751}" destId="{25B3E91D-BF97-43DE-AB8B-9B253FA2BA05}" srcOrd="0" destOrd="0" presId="urn:microsoft.com/office/officeart/2005/8/layout/list1"/>
    <dgm:cxn modelId="{2C55B64B-5B6D-452E-91B8-87DE26E59C3E}" type="presOf" srcId="{1FC76026-07BF-4625-B73F-C86C9E47A6FB}" destId="{B5164799-40B2-49D2-AB38-E867939322B4}" srcOrd="1" destOrd="0" presId="urn:microsoft.com/office/officeart/2005/8/layout/list1"/>
    <dgm:cxn modelId="{2BD38354-0B19-4D8C-908E-C31104D662AB}" type="presOf" srcId="{3EFA7D0C-3D68-41AE-8D06-3342ED5634EC}" destId="{8392809C-ADD9-42E6-B0A4-A15932F5425E}" srcOrd="1" destOrd="0" presId="urn:microsoft.com/office/officeart/2005/8/layout/list1"/>
    <dgm:cxn modelId="{CFE61856-CD33-471C-8772-0ABA151C9095}" type="presOf" srcId="{83092879-E88B-434A-A0ED-0EC327397F69}" destId="{25B3E91D-BF97-43DE-AB8B-9B253FA2BA05}" srcOrd="0" destOrd="1" presId="urn:microsoft.com/office/officeart/2005/8/layout/list1"/>
    <dgm:cxn modelId="{B88AA656-2F5C-4E27-984C-2C4AD1F9C60C}" srcId="{BD91D58E-6B8D-4F4A-87F6-79D1A564DCC8}" destId="{1FC76026-07BF-4625-B73F-C86C9E47A6FB}" srcOrd="2" destOrd="0" parTransId="{079FBEC7-A2DA-4CC6-90B7-A85B627FAD12}" sibTransId="{12E9F2DF-0028-4E95-B967-36A1CBC48491}"/>
    <dgm:cxn modelId="{E2301C77-938C-4FE7-A2EF-9B6DB3DC28FE}" type="presOf" srcId="{1FC76026-07BF-4625-B73F-C86C9E47A6FB}" destId="{A8F9666C-D239-4238-9259-71CBE7D2152B}" srcOrd="0" destOrd="0" presId="urn:microsoft.com/office/officeart/2005/8/layout/list1"/>
    <dgm:cxn modelId="{A1C26B78-82D9-44EC-BB96-9BFA78F7F729}" type="presOf" srcId="{FD658FEB-F733-4D0C-86D9-F48AF57E7BF5}" destId="{C66B6C4E-823D-419F-A223-7C669A13ABFE}" srcOrd="0" destOrd="1" presId="urn:microsoft.com/office/officeart/2005/8/layout/list1"/>
    <dgm:cxn modelId="{6503CA58-9333-4489-9374-37122366863C}" type="presOf" srcId="{CB23D85D-65E6-4896-833A-84C5E7B0A5F2}" destId="{C66B6C4E-823D-419F-A223-7C669A13ABFE}" srcOrd="0" destOrd="2" presId="urn:microsoft.com/office/officeart/2005/8/layout/list1"/>
    <dgm:cxn modelId="{900C157C-3780-493A-817E-0EEF79EA9C04}" srcId="{06D0D68D-AB13-4AD2-A23D-BB0D6F606F58}" destId="{FD658FEB-F733-4D0C-86D9-F48AF57E7BF5}" srcOrd="1" destOrd="0" parTransId="{9676181E-BC65-4596-B04E-86A2FC1B590C}" sibTransId="{287E3F0A-3D43-454B-A587-0D4196E6CF0A}"/>
    <dgm:cxn modelId="{3AB94E90-2CBE-44CA-8618-6E3126848F40}" srcId="{3EFA7D0C-3D68-41AE-8D06-3342ED5634EC}" destId="{83092879-E88B-434A-A0ED-0EC327397F69}" srcOrd="1" destOrd="0" parTransId="{2F393714-ACB6-43A4-B1BC-6AF78E29F460}" sibTransId="{97F9BDA1-0352-4648-A4CE-A4D876498D89}"/>
    <dgm:cxn modelId="{08460793-F1DF-489D-AE91-42F935EC39BB}" type="presOf" srcId="{403566CB-C049-460B-AAD7-669B7B97467A}" destId="{14BBACE7-0AD7-4A17-866F-12DA9CCD0F77}" srcOrd="0" destOrd="1" presId="urn:microsoft.com/office/officeart/2005/8/layout/list1"/>
    <dgm:cxn modelId="{92D35395-9F02-4471-8AC2-AF6F0694C44C}" srcId="{06D0D68D-AB13-4AD2-A23D-BB0D6F606F58}" destId="{18C93F0E-5FC3-4E10-BE8D-C9678B0EC4DC}" srcOrd="4" destOrd="0" parTransId="{8870B1EB-45E8-4DA1-B276-DD3374F15F68}" sibTransId="{11A95DFE-841F-4579-981A-BDB19AFD9FA5}"/>
    <dgm:cxn modelId="{A6129B95-540C-4023-9130-5D1CB29D9E78}" type="presOf" srcId="{06D0D68D-AB13-4AD2-A23D-BB0D6F606F58}" destId="{DB9FDBBC-07A9-41DB-9884-3D3F27F26D98}" srcOrd="1" destOrd="0" presId="urn:microsoft.com/office/officeart/2005/8/layout/list1"/>
    <dgm:cxn modelId="{4A7AEEA1-3F65-4791-9E57-554E7A3635FC}" srcId="{06D0D68D-AB13-4AD2-A23D-BB0D6F606F58}" destId="{BC5A911C-AA0D-496D-81CF-27C82C0F3D21}" srcOrd="0" destOrd="0" parTransId="{387B801A-13C6-4E83-882A-B81DF24C956B}" sibTransId="{58502F20-F2CA-4F54-8C8B-1D9E30D9E585}"/>
    <dgm:cxn modelId="{27AE91B0-7CE6-4314-AF2A-261B41D66EB4}" srcId="{06D0D68D-AB13-4AD2-A23D-BB0D6F606F58}" destId="{CB23D85D-65E6-4896-833A-84C5E7B0A5F2}" srcOrd="2" destOrd="0" parTransId="{8D466ACF-44BA-4635-A6F5-AB13170FFE2C}" sibTransId="{6D37184C-E460-442A-8B32-E788C38D752E}"/>
    <dgm:cxn modelId="{066865B1-453E-4761-8825-A2E2BD161FAA}" type="presOf" srcId="{4B8C38BB-AD93-446B-BC5B-31ACFB114C59}" destId="{14BBACE7-0AD7-4A17-866F-12DA9CCD0F77}" srcOrd="0" destOrd="0" presId="urn:microsoft.com/office/officeart/2005/8/layout/list1"/>
    <dgm:cxn modelId="{CBDF3DC2-2AED-4095-89A3-30EBA101B908}" srcId="{1FC76026-07BF-4625-B73F-C86C9E47A6FB}" destId="{403566CB-C049-460B-AAD7-669B7B97467A}" srcOrd="1" destOrd="0" parTransId="{8FA75B61-45BF-4661-9DC9-F4EF0B6BE230}" sibTransId="{BEC9FBAE-52D6-49AD-93AA-F93839B9B43E}"/>
    <dgm:cxn modelId="{9EBEA7DE-89A8-45BA-B240-95879B86ECED}" srcId="{3EFA7D0C-3D68-41AE-8D06-3342ED5634EC}" destId="{2CC7D402-90B7-4FC3-BE99-688CA3481751}" srcOrd="0" destOrd="0" parTransId="{02E1B90D-57C1-4DA2-AF80-6E8D38A5E7CB}" sibTransId="{5A374677-5346-4AD4-8CE0-B4A6ECC87280}"/>
    <dgm:cxn modelId="{07436DE1-422B-4E18-9C04-0D1F25E05622}" srcId="{BD91D58E-6B8D-4F4A-87F6-79D1A564DCC8}" destId="{06D0D68D-AB13-4AD2-A23D-BB0D6F606F58}" srcOrd="1" destOrd="0" parTransId="{0C9B41D3-E38A-446A-BCAC-3A190F16CC0F}" sibTransId="{C22F5476-BA6A-46FB-90CA-7BDE44A4B643}"/>
    <dgm:cxn modelId="{534C47F5-DAE1-4B42-8654-A7F32037E259}" srcId="{1FC76026-07BF-4625-B73F-C86C9E47A6FB}" destId="{4B8C38BB-AD93-446B-BC5B-31ACFB114C59}" srcOrd="0" destOrd="0" parTransId="{50FDC218-6A27-41C5-9181-AB5497716396}" sibTransId="{320EEB71-5FF5-487F-A7E3-D04D3083ED9A}"/>
    <dgm:cxn modelId="{E90787F6-B2F8-4817-B2C9-94F69768B1F4}" type="presOf" srcId="{18C93F0E-5FC3-4E10-BE8D-C9678B0EC4DC}" destId="{C66B6C4E-823D-419F-A223-7C669A13ABFE}" srcOrd="0" destOrd="4" presId="urn:microsoft.com/office/officeart/2005/8/layout/list1"/>
    <dgm:cxn modelId="{7A01450A-3319-4A9D-B5FD-99893D19A46B}" type="presParOf" srcId="{61D85AAA-5885-40EC-979F-E95FEAA553E7}" destId="{A5E7B0D2-3A57-40F4-B069-BF86433897C7}" srcOrd="0" destOrd="0" presId="urn:microsoft.com/office/officeart/2005/8/layout/list1"/>
    <dgm:cxn modelId="{B0DE60B5-822B-4A44-A498-03DF54EDCA1C}" type="presParOf" srcId="{A5E7B0D2-3A57-40F4-B069-BF86433897C7}" destId="{E0B927F4-A175-4928-999C-3AA7AC08F2AB}" srcOrd="0" destOrd="0" presId="urn:microsoft.com/office/officeart/2005/8/layout/list1"/>
    <dgm:cxn modelId="{7B54E163-2DC6-4143-B1BB-A9340FD9438C}" type="presParOf" srcId="{A5E7B0D2-3A57-40F4-B069-BF86433897C7}" destId="{8392809C-ADD9-42E6-B0A4-A15932F5425E}" srcOrd="1" destOrd="0" presId="urn:microsoft.com/office/officeart/2005/8/layout/list1"/>
    <dgm:cxn modelId="{1A45CB64-080B-4C1F-BBFA-D8441F7FD6AE}" type="presParOf" srcId="{61D85AAA-5885-40EC-979F-E95FEAA553E7}" destId="{E3DBAC83-4FC1-4FE1-9C87-B6F0D7C73470}" srcOrd="1" destOrd="0" presId="urn:microsoft.com/office/officeart/2005/8/layout/list1"/>
    <dgm:cxn modelId="{A67D306E-9479-4352-A2B0-9D481361E71B}" type="presParOf" srcId="{61D85AAA-5885-40EC-979F-E95FEAA553E7}" destId="{25B3E91D-BF97-43DE-AB8B-9B253FA2BA05}" srcOrd="2" destOrd="0" presId="urn:microsoft.com/office/officeart/2005/8/layout/list1"/>
    <dgm:cxn modelId="{F11A59A9-CADD-43F6-94BC-717CBE4BB881}" type="presParOf" srcId="{61D85AAA-5885-40EC-979F-E95FEAA553E7}" destId="{201AA425-2BF1-4171-B0B5-4BDBDB0B5337}" srcOrd="3" destOrd="0" presId="urn:microsoft.com/office/officeart/2005/8/layout/list1"/>
    <dgm:cxn modelId="{06707860-10B9-4CE2-96C8-4B68E7AF4457}" type="presParOf" srcId="{61D85AAA-5885-40EC-979F-E95FEAA553E7}" destId="{F886FE75-AF70-4463-A2F9-0AA6D251D2F0}" srcOrd="4" destOrd="0" presId="urn:microsoft.com/office/officeart/2005/8/layout/list1"/>
    <dgm:cxn modelId="{EDC8D919-7419-41D1-9A97-7DF0F8831772}" type="presParOf" srcId="{F886FE75-AF70-4463-A2F9-0AA6D251D2F0}" destId="{07B39EB2-8333-4D6A-AAAE-40AC657FAD1C}" srcOrd="0" destOrd="0" presId="urn:microsoft.com/office/officeart/2005/8/layout/list1"/>
    <dgm:cxn modelId="{3008F8B2-30F2-4B30-B41C-3497D6D3841C}" type="presParOf" srcId="{F886FE75-AF70-4463-A2F9-0AA6D251D2F0}" destId="{DB9FDBBC-07A9-41DB-9884-3D3F27F26D98}" srcOrd="1" destOrd="0" presId="urn:microsoft.com/office/officeart/2005/8/layout/list1"/>
    <dgm:cxn modelId="{B4C6B5DD-60E2-496E-9089-D2402C2EB41E}" type="presParOf" srcId="{61D85AAA-5885-40EC-979F-E95FEAA553E7}" destId="{70E7A4A0-CE4C-4B96-A397-5C31A4DA5BF9}" srcOrd="5" destOrd="0" presId="urn:microsoft.com/office/officeart/2005/8/layout/list1"/>
    <dgm:cxn modelId="{21AF0A74-8FE0-4F02-8653-6323A598A002}" type="presParOf" srcId="{61D85AAA-5885-40EC-979F-E95FEAA553E7}" destId="{C66B6C4E-823D-419F-A223-7C669A13ABFE}" srcOrd="6" destOrd="0" presId="urn:microsoft.com/office/officeart/2005/8/layout/list1"/>
    <dgm:cxn modelId="{FB335521-2286-425C-9E1F-399493256084}" type="presParOf" srcId="{61D85AAA-5885-40EC-979F-E95FEAA553E7}" destId="{E15F8114-E1B7-4182-ABD1-A56D1126EBFC}" srcOrd="7" destOrd="0" presId="urn:microsoft.com/office/officeart/2005/8/layout/list1"/>
    <dgm:cxn modelId="{348FE9D2-2B33-4DF3-AFC4-3A4C3D3AC81C}" type="presParOf" srcId="{61D85AAA-5885-40EC-979F-E95FEAA553E7}" destId="{E8D35F96-D412-4DE0-814B-1A07354B5B66}" srcOrd="8" destOrd="0" presId="urn:microsoft.com/office/officeart/2005/8/layout/list1"/>
    <dgm:cxn modelId="{0F43F0A8-189D-4822-9D4F-A8D5E57356E7}" type="presParOf" srcId="{E8D35F96-D412-4DE0-814B-1A07354B5B66}" destId="{A8F9666C-D239-4238-9259-71CBE7D2152B}" srcOrd="0" destOrd="0" presId="urn:microsoft.com/office/officeart/2005/8/layout/list1"/>
    <dgm:cxn modelId="{437AAEB7-B206-4BCF-BE38-7FBEC5E96F45}" type="presParOf" srcId="{E8D35F96-D412-4DE0-814B-1A07354B5B66}" destId="{B5164799-40B2-49D2-AB38-E867939322B4}" srcOrd="1" destOrd="0" presId="urn:microsoft.com/office/officeart/2005/8/layout/list1"/>
    <dgm:cxn modelId="{F8B9A143-B346-4D7D-B9E6-9C11DF4A6CE0}" type="presParOf" srcId="{61D85AAA-5885-40EC-979F-E95FEAA553E7}" destId="{A16855E0-729A-4F5D-A845-131187F7CD8C}" srcOrd="9" destOrd="0" presId="urn:microsoft.com/office/officeart/2005/8/layout/list1"/>
    <dgm:cxn modelId="{FBD3BC47-1B54-46D5-B490-900D8B1428B3}" type="presParOf" srcId="{61D85AAA-5885-40EC-979F-E95FEAA553E7}" destId="{14BBACE7-0AD7-4A17-866F-12DA9CCD0F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1D58E-6B8D-4F4A-87F6-79D1A564DC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FA7D0C-3D68-41AE-8D06-3342ED5634EC}">
      <dgm:prSet/>
      <dgm:spPr/>
      <dgm:t>
        <a:bodyPr/>
        <a:lstStyle/>
        <a:p>
          <a:r>
            <a:rPr lang="de-DE" dirty="0"/>
            <a:t>Optik</a:t>
          </a:r>
          <a:endParaRPr lang="en-US" dirty="0"/>
        </a:p>
      </dgm:t>
    </dgm:pt>
    <dgm:pt modelId="{650AB141-C589-4096-8CE3-E7E80EC03236}" type="parTrans" cxnId="{4B547C04-87F9-45F5-9A6E-E2335C4460D1}">
      <dgm:prSet/>
      <dgm:spPr/>
      <dgm:t>
        <a:bodyPr/>
        <a:lstStyle/>
        <a:p>
          <a:endParaRPr lang="en-US"/>
        </a:p>
      </dgm:t>
    </dgm:pt>
    <dgm:pt modelId="{AC0A1B19-D1B0-4AB7-A8DD-CD23E835A90B}" type="sibTrans" cxnId="{4B547C04-87F9-45F5-9A6E-E2335C4460D1}">
      <dgm:prSet/>
      <dgm:spPr/>
      <dgm:t>
        <a:bodyPr/>
        <a:lstStyle/>
        <a:p>
          <a:endParaRPr lang="en-US"/>
        </a:p>
      </dgm:t>
    </dgm:pt>
    <dgm:pt modelId="{2CC7D402-90B7-4FC3-BE99-688CA3481751}">
      <dgm:prSet/>
      <dgm:spPr/>
      <dgm:t>
        <a:bodyPr/>
        <a:lstStyle/>
        <a:p>
          <a:r>
            <a:rPr lang="de-DE"/>
            <a:t>Ansprechende Gestaltung, Passende Bilder/Grafiken, wenig Animation</a:t>
          </a:r>
          <a:endParaRPr lang="en-US"/>
        </a:p>
      </dgm:t>
    </dgm:pt>
    <dgm:pt modelId="{02E1B90D-57C1-4DA2-AF80-6E8D38A5E7CB}" type="parTrans" cxnId="{9EBEA7DE-89A8-45BA-B240-95879B86ECED}">
      <dgm:prSet/>
      <dgm:spPr/>
      <dgm:t>
        <a:bodyPr/>
        <a:lstStyle/>
        <a:p>
          <a:endParaRPr lang="en-US"/>
        </a:p>
      </dgm:t>
    </dgm:pt>
    <dgm:pt modelId="{5A374677-5346-4AD4-8CE0-B4A6ECC87280}" type="sibTrans" cxnId="{9EBEA7DE-89A8-45BA-B240-95879B86ECED}">
      <dgm:prSet/>
      <dgm:spPr/>
      <dgm:t>
        <a:bodyPr/>
        <a:lstStyle/>
        <a:p>
          <a:endParaRPr lang="en-US"/>
        </a:p>
      </dgm:t>
    </dgm:pt>
    <dgm:pt modelId="{F0B2E999-1451-40E1-94CF-390A9C30AF01}">
      <dgm:prSet/>
      <dgm:spPr/>
      <dgm:t>
        <a:bodyPr/>
        <a:lstStyle/>
        <a:p>
          <a:r>
            <a:rPr lang="de-DE" b="1" dirty="0">
              <a:solidFill>
                <a:srgbClr val="00B0F0"/>
              </a:solidFill>
            </a:rPr>
            <a:t>nicht</a:t>
          </a:r>
          <a:r>
            <a:rPr lang="de-DE" b="1" dirty="0"/>
            <a:t> </a:t>
          </a:r>
          <a:r>
            <a:rPr lang="de-DE" b="1" dirty="0">
              <a:solidFill>
                <a:srgbClr val="00B050"/>
              </a:solidFill>
            </a:rPr>
            <a:t>zu</a:t>
          </a:r>
          <a:r>
            <a:rPr lang="de-DE" b="1" dirty="0"/>
            <a:t> </a:t>
          </a:r>
          <a:r>
            <a:rPr lang="de-DE" b="1" dirty="0">
              <a:solidFill>
                <a:srgbClr val="FF0000"/>
              </a:solidFill>
            </a:rPr>
            <a:t>bunt</a:t>
          </a:r>
          <a:r>
            <a:rPr lang="de-DE" b="1" dirty="0"/>
            <a:t> </a:t>
          </a:r>
          <a:endParaRPr lang="en-US" b="1" dirty="0"/>
        </a:p>
      </dgm:t>
    </dgm:pt>
    <dgm:pt modelId="{BFA88E48-9297-4E1B-B17B-8E0E21B10F3F}" type="parTrans" cxnId="{EFED87FB-89D9-477F-BAD2-1CCB78552F84}">
      <dgm:prSet/>
      <dgm:spPr/>
      <dgm:t>
        <a:bodyPr/>
        <a:lstStyle/>
        <a:p>
          <a:endParaRPr lang="en-US"/>
        </a:p>
      </dgm:t>
    </dgm:pt>
    <dgm:pt modelId="{149C4770-1E2C-4BB1-A524-3E64F5B889B7}" type="sibTrans" cxnId="{EFED87FB-89D9-477F-BAD2-1CCB78552F84}">
      <dgm:prSet/>
      <dgm:spPr/>
      <dgm:t>
        <a:bodyPr/>
        <a:lstStyle/>
        <a:p>
          <a:endParaRPr lang="en-US"/>
        </a:p>
      </dgm:t>
    </dgm:pt>
    <dgm:pt modelId="{09957397-B155-488E-B28C-BFBB7506A1B7}">
      <dgm:prSet/>
      <dgm:spPr/>
      <dgm:t>
        <a:bodyPr/>
        <a:lstStyle/>
        <a:p>
          <a:r>
            <a:rPr lang="de-DE" dirty="0"/>
            <a:t>wenig Text</a:t>
          </a:r>
          <a:endParaRPr lang="en-US" dirty="0"/>
        </a:p>
      </dgm:t>
    </dgm:pt>
    <dgm:pt modelId="{DD2C4B63-9721-4133-BEF3-95DA36FFF099}" type="parTrans" cxnId="{252C1222-0308-4749-9E1A-7FDA5A68DF9A}">
      <dgm:prSet/>
      <dgm:spPr/>
      <dgm:t>
        <a:bodyPr/>
        <a:lstStyle/>
        <a:p>
          <a:endParaRPr lang="en-US"/>
        </a:p>
      </dgm:t>
    </dgm:pt>
    <dgm:pt modelId="{307C047F-5C24-4071-838C-1E7A90FA3EAD}" type="sibTrans" cxnId="{252C1222-0308-4749-9E1A-7FDA5A68DF9A}">
      <dgm:prSet/>
      <dgm:spPr/>
      <dgm:t>
        <a:bodyPr/>
        <a:lstStyle/>
        <a:p>
          <a:endParaRPr lang="en-US"/>
        </a:p>
      </dgm:t>
    </dgm:pt>
    <dgm:pt modelId="{E4D1A1AB-548C-4509-9C05-6EF681EADDBB}">
      <dgm:prSet/>
      <dgm:spPr/>
      <dgm:t>
        <a:bodyPr/>
        <a:lstStyle/>
        <a:p>
          <a:r>
            <a:rPr lang="de-DE" b="1" dirty="0">
              <a:solidFill>
                <a:srgbClr val="0070C0"/>
              </a:solidFill>
            </a:rPr>
            <a:t>Lichtverhältnisse beachten  </a:t>
          </a:r>
          <a:r>
            <a:rPr lang="de-DE" b="1" dirty="0">
              <a:solidFill>
                <a:srgbClr val="0070C0"/>
              </a:solidFill>
              <a:sym typeface="Wingdings" panose="05000000000000000000" pitchFamily="2" charset="2"/>
            </a:rPr>
            <a:t></a:t>
          </a:r>
          <a:r>
            <a:rPr lang="de-DE" b="1" dirty="0">
              <a:solidFill>
                <a:srgbClr val="0070C0"/>
              </a:solidFill>
            </a:rPr>
            <a:t> Lesbarkeit !!!</a:t>
          </a:r>
          <a:endParaRPr lang="en-US" dirty="0">
            <a:solidFill>
              <a:srgbClr val="0070C0"/>
            </a:solidFill>
          </a:endParaRPr>
        </a:p>
      </dgm:t>
    </dgm:pt>
    <dgm:pt modelId="{8D18E842-2CEF-479C-9185-D7628A201E16}" type="parTrans" cxnId="{81F521ED-149F-4ACE-8347-0A4CDAA206F0}">
      <dgm:prSet/>
      <dgm:spPr/>
      <dgm:t>
        <a:bodyPr/>
        <a:lstStyle/>
        <a:p>
          <a:endParaRPr lang="en-US"/>
        </a:p>
      </dgm:t>
    </dgm:pt>
    <dgm:pt modelId="{008CF364-28FA-4CDF-B3E7-05CF220BD03A}" type="sibTrans" cxnId="{81F521ED-149F-4ACE-8347-0A4CDAA206F0}">
      <dgm:prSet/>
      <dgm:spPr/>
      <dgm:t>
        <a:bodyPr/>
        <a:lstStyle/>
        <a:p>
          <a:endParaRPr lang="en-US"/>
        </a:p>
      </dgm:t>
    </dgm:pt>
    <dgm:pt modelId="{1FC76026-07BF-4625-B73F-C86C9E47A6FB}">
      <dgm:prSet/>
      <dgm:spPr/>
      <dgm:t>
        <a:bodyPr/>
        <a:lstStyle/>
        <a:p>
          <a:r>
            <a:rPr lang="de-DE" dirty="0"/>
            <a:t>Verwendete Medien</a:t>
          </a:r>
          <a:endParaRPr lang="en-US" dirty="0"/>
        </a:p>
      </dgm:t>
    </dgm:pt>
    <dgm:pt modelId="{079FBEC7-A2DA-4CC6-90B7-A85B627FAD12}" type="parTrans" cxnId="{B88AA656-2F5C-4E27-984C-2C4AD1F9C60C}">
      <dgm:prSet/>
      <dgm:spPr/>
      <dgm:t>
        <a:bodyPr/>
        <a:lstStyle/>
        <a:p>
          <a:endParaRPr lang="en-US"/>
        </a:p>
      </dgm:t>
    </dgm:pt>
    <dgm:pt modelId="{12E9F2DF-0028-4E95-B967-36A1CBC48491}" type="sibTrans" cxnId="{B88AA656-2F5C-4E27-984C-2C4AD1F9C60C}">
      <dgm:prSet/>
      <dgm:spPr/>
      <dgm:t>
        <a:bodyPr/>
        <a:lstStyle/>
        <a:p>
          <a:endParaRPr lang="en-US"/>
        </a:p>
      </dgm:t>
    </dgm:pt>
    <dgm:pt modelId="{4B8C38BB-AD93-446B-BC5B-31ACFB114C59}">
      <dgm:prSet/>
      <dgm:spPr/>
      <dgm:t>
        <a:bodyPr/>
        <a:lstStyle/>
        <a:p>
          <a:r>
            <a:rPr lang="de-DE"/>
            <a:t>Power Point</a:t>
          </a:r>
          <a:endParaRPr lang="en-US"/>
        </a:p>
      </dgm:t>
    </dgm:pt>
    <dgm:pt modelId="{50FDC218-6A27-41C5-9181-AB5497716396}" type="parTrans" cxnId="{534C47F5-DAE1-4B42-8654-A7F32037E259}">
      <dgm:prSet/>
      <dgm:spPr/>
      <dgm:t>
        <a:bodyPr/>
        <a:lstStyle/>
        <a:p>
          <a:endParaRPr lang="en-US"/>
        </a:p>
      </dgm:t>
    </dgm:pt>
    <dgm:pt modelId="{320EEB71-5FF5-487F-A7E3-D04D3083ED9A}" type="sibTrans" cxnId="{534C47F5-DAE1-4B42-8654-A7F32037E259}">
      <dgm:prSet/>
      <dgm:spPr/>
      <dgm:t>
        <a:bodyPr/>
        <a:lstStyle/>
        <a:p>
          <a:endParaRPr lang="en-US"/>
        </a:p>
      </dgm:t>
    </dgm:pt>
    <dgm:pt modelId="{27D4B999-7167-48D3-8E35-B27F587D3EFC}">
      <dgm:prSet/>
      <dgm:spPr/>
      <dgm:t>
        <a:bodyPr/>
        <a:lstStyle/>
        <a:p>
          <a:r>
            <a:rPr lang="de-DE"/>
            <a:t>Tafelanschrift (am Besten während der Präsentation)</a:t>
          </a:r>
          <a:endParaRPr lang="en-US"/>
        </a:p>
      </dgm:t>
    </dgm:pt>
    <dgm:pt modelId="{0E32D5FC-5CEC-47E2-8240-3276E10250B4}" type="parTrans" cxnId="{6A564F5C-4D04-4A86-A0AF-F9437824430F}">
      <dgm:prSet/>
      <dgm:spPr/>
      <dgm:t>
        <a:bodyPr/>
        <a:lstStyle/>
        <a:p>
          <a:endParaRPr lang="en-US"/>
        </a:p>
      </dgm:t>
    </dgm:pt>
    <dgm:pt modelId="{F73CBB04-8125-4FBC-9FDA-F18356BDA6D1}" type="sibTrans" cxnId="{6A564F5C-4D04-4A86-A0AF-F9437824430F}">
      <dgm:prSet/>
      <dgm:spPr/>
      <dgm:t>
        <a:bodyPr/>
        <a:lstStyle/>
        <a:p>
          <a:endParaRPr lang="en-US"/>
        </a:p>
      </dgm:t>
    </dgm:pt>
    <dgm:pt modelId="{EB9BF3EE-24A6-4D11-8B53-01218982E0CF}">
      <dgm:prSet/>
      <dgm:spPr/>
      <dgm:t>
        <a:bodyPr/>
        <a:lstStyle/>
        <a:p>
          <a:r>
            <a:rPr lang="de-DE"/>
            <a:t>Flipchart</a:t>
          </a:r>
          <a:endParaRPr lang="en-US"/>
        </a:p>
      </dgm:t>
    </dgm:pt>
    <dgm:pt modelId="{3E61F610-B5B0-44DA-ADB5-3854F2A6AD1A}" type="parTrans" cxnId="{970F5885-037F-46FA-A0D9-F34D78F11294}">
      <dgm:prSet/>
      <dgm:spPr/>
      <dgm:t>
        <a:bodyPr/>
        <a:lstStyle/>
        <a:p>
          <a:endParaRPr lang="en-US"/>
        </a:p>
      </dgm:t>
    </dgm:pt>
    <dgm:pt modelId="{FA8CDBDC-18C8-4002-9C4C-A921A29D4E67}" type="sibTrans" cxnId="{970F5885-037F-46FA-A0D9-F34D78F11294}">
      <dgm:prSet/>
      <dgm:spPr/>
      <dgm:t>
        <a:bodyPr/>
        <a:lstStyle/>
        <a:p>
          <a:endParaRPr lang="en-US"/>
        </a:p>
      </dgm:t>
    </dgm:pt>
    <dgm:pt modelId="{63B6612A-7568-436E-B0F4-50E3B358E35D}">
      <dgm:prSet/>
      <dgm:spPr/>
      <dgm:t>
        <a:bodyPr/>
        <a:lstStyle/>
        <a:p>
          <a:r>
            <a:rPr lang="de-DE" dirty="0"/>
            <a:t>Demonstrationsobjekte (Ausdrucke, etc.)</a:t>
          </a:r>
          <a:endParaRPr lang="en-US" dirty="0"/>
        </a:p>
      </dgm:t>
    </dgm:pt>
    <dgm:pt modelId="{D12C53A5-9373-4A7C-95A3-7F533AE21051}" type="parTrans" cxnId="{ADA1ACAC-3799-49B0-B67E-AAE9B2E13D89}">
      <dgm:prSet/>
      <dgm:spPr/>
      <dgm:t>
        <a:bodyPr/>
        <a:lstStyle/>
        <a:p>
          <a:endParaRPr lang="en-US"/>
        </a:p>
      </dgm:t>
    </dgm:pt>
    <dgm:pt modelId="{8E89F38F-B02D-4AEF-B907-16157A108D22}" type="sibTrans" cxnId="{ADA1ACAC-3799-49B0-B67E-AAE9B2E13D89}">
      <dgm:prSet/>
      <dgm:spPr/>
      <dgm:t>
        <a:bodyPr/>
        <a:lstStyle/>
        <a:p>
          <a:endParaRPr lang="en-US"/>
        </a:p>
      </dgm:t>
    </dgm:pt>
    <dgm:pt modelId="{5BD089F8-8775-4B81-A1CE-6D5A90444D8B}">
      <dgm:prSet/>
      <dgm:spPr/>
      <dgm:t>
        <a:bodyPr/>
        <a:lstStyle/>
        <a:p>
          <a:r>
            <a:rPr lang="de-DE"/>
            <a:t>Kurzvideo, usw.</a:t>
          </a:r>
          <a:endParaRPr lang="en-US"/>
        </a:p>
      </dgm:t>
    </dgm:pt>
    <dgm:pt modelId="{BD5C82D7-6E22-4869-B822-E569B14CB03F}" type="parTrans" cxnId="{A963B0FC-BEA4-4608-93DE-07E1F1688F80}">
      <dgm:prSet/>
      <dgm:spPr/>
      <dgm:t>
        <a:bodyPr/>
        <a:lstStyle/>
        <a:p>
          <a:endParaRPr lang="en-US"/>
        </a:p>
      </dgm:t>
    </dgm:pt>
    <dgm:pt modelId="{C67F3F57-ECD5-4544-A56D-8CD2B9C4466E}" type="sibTrans" cxnId="{A963B0FC-BEA4-4608-93DE-07E1F1688F80}">
      <dgm:prSet/>
      <dgm:spPr/>
      <dgm:t>
        <a:bodyPr/>
        <a:lstStyle/>
        <a:p>
          <a:endParaRPr lang="en-US"/>
        </a:p>
      </dgm:t>
    </dgm:pt>
    <dgm:pt modelId="{61D85AAA-5885-40EC-979F-E95FEAA553E7}" type="pres">
      <dgm:prSet presAssocID="{BD91D58E-6B8D-4F4A-87F6-79D1A564DCC8}" presName="linear" presStyleCnt="0">
        <dgm:presLayoutVars>
          <dgm:dir/>
          <dgm:animLvl val="lvl"/>
          <dgm:resizeHandles val="exact"/>
        </dgm:presLayoutVars>
      </dgm:prSet>
      <dgm:spPr/>
    </dgm:pt>
    <dgm:pt modelId="{A5E7B0D2-3A57-40F4-B069-BF86433897C7}" type="pres">
      <dgm:prSet presAssocID="{3EFA7D0C-3D68-41AE-8D06-3342ED5634EC}" presName="parentLin" presStyleCnt="0"/>
      <dgm:spPr/>
    </dgm:pt>
    <dgm:pt modelId="{E0B927F4-A175-4928-999C-3AA7AC08F2AB}" type="pres">
      <dgm:prSet presAssocID="{3EFA7D0C-3D68-41AE-8D06-3342ED5634EC}" presName="parentLeftMargin" presStyleLbl="node1" presStyleIdx="0" presStyleCnt="2"/>
      <dgm:spPr/>
    </dgm:pt>
    <dgm:pt modelId="{8392809C-ADD9-42E6-B0A4-A15932F5425E}" type="pres">
      <dgm:prSet presAssocID="{3EFA7D0C-3D68-41AE-8D06-3342ED5634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DBAC83-4FC1-4FE1-9C87-B6F0D7C73470}" type="pres">
      <dgm:prSet presAssocID="{3EFA7D0C-3D68-41AE-8D06-3342ED5634EC}" presName="negativeSpace" presStyleCnt="0"/>
      <dgm:spPr/>
    </dgm:pt>
    <dgm:pt modelId="{25B3E91D-BF97-43DE-AB8B-9B253FA2BA05}" type="pres">
      <dgm:prSet presAssocID="{3EFA7D0C-3D68-41AE-8D06-3342ED5634EC}" presName="childText" presStyleLbl="conFgAcc1" presStyleIdx="0" presStyleCnt="2">
        <dgm:presLayoutVars>
          <dgm:bulletEnabled val="1"/>
        </dgm:presLayoutVars>
      </dgm:prSet>
      <dgm:spPr/>
    </dgm:pt>
    <dgm:pt modelId="{201AA425-2BF1-4171-B0B5-4BDBDB0B5337}" type="pres">
      <dgm:prSet presAssocID="{AC0A1B19-D1B0-4AB7-A8DD-CD23E835A90B}" presName="spaceBetweenRectangles" presStyleCnt="0"/>
      <dgm:spPr/>
    </dgm:pt>
    <dgm:pt modelId="{E8D35F96-D412-4DE0-814B-1A07354B5B66}" type="pres">
      <dgm:prSet presAssocID="{1FC76026-07BF-4625-B73F-C86C9E47A6FB}" presName="parentLin" presStyleCnt="0"/>
      <dgm:spPr/>
    </dgm:pt>
    <dgm:pt modelId="{A8F9666C-D239-4238-9259-71CBE7D2152B}" type="pres">
      <dgm:prSet presAssocID="{1FC76026-07BF-4625-B73F-C86C9E47A6FB}" presName="parentLeftMargin" presStyleLbl="node1" presStyleIdx="0" presStyleCnt="2"/>
      <dgm:spPr/>
    </dgm:pt>
    <dgm:pt modelId="{B5164799-40B2-49D2-AB38-E867939322B4}" type="pres">
      <dgm:prSet presAssocID="{1FC76026-07BF-4625-B73F-C86C9E47A6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6855E0-729A-4F5D-A845-131187F7CD8C}" type="pres">
      <dgm:prSet presAssocID="{1FC76026-07BF-4625-B73F-C86C9E47A6FB}" presName="negativeSpace" presStyleCnt="0"/>
      <dgm:spPr/>
    </dgm:pt>
    <dgm:pt modelId="{14BBACE7-0AD7-4A17-866F-12DA9CCD0F77}" type="pres">
      <dgm:prSet presAssocID="{1FC76026-07BF-4625-B73F-C86C9E47A6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205C601-40D1-4D06-A408-02035D321583}" type="presOf" srcId="{3EFA7D0C-3D68-41AE-8D06-3342ED5634EC}" destId="{E0B927F4-A175-4928-999C-3AA7AC08F2AB}" srcOrd="0" destOrd="0" presId="urn:microsoft.com/office/officeart/2005/8/layout/list1"/>
    <dgm:cxn modelId="{4B547C04-87F9-45F5-9A6E-E2335C4460D1}" srcId="{BD91D58E-6B8D-4F4A-87F6-79D1A564DCC8}" destId="{3EFA7D0C-3D68-41AE-8D06-3342ED5634EC}" srcOrd="0" destOrd="0" parTransId="{650AB141-C589-4096-8CE3-E7E80EC03236}" sibTransId="{AC0A1B19-D1B0-4AB7-A8DD-CD23E835A90B}"/>
    <dgm:cxn modelId="{B0808013-A4D0-4EAE-957F-254EECCB2F58}" type="presOf" srcId="{E4D1A1AB-548C-4509-9C05-6EF681EADDBB}" destId="{25B3E91D-BF97-43DE-AB8B-9B253FA2BA05}" srcOrd="0" destOrd="3" presId="urn:microsoft.com/office/officeart/2005/8/layout/list1"/>
    <dgm:cxn modelId="{0A492A1A-228E-47BE-A743-BBF4CD693887}" type="presOf" srcId="{BD91D58E-6B8D-4F4A-87F6-79D1A564DCC8}" destId="{61D85AAA-5885-40EC-979F-E95FEAA553E7}" srcOrd="0" destOrd="0" presId="urn:microsoft.com/office/officeart/2005/8/layout/list1"/>
    <dgm:cxn modelId="{252C1222-0308-4749-9E1A-7FDA5A68DF9A}" srcId="{3EFA7D0C-3D68-41AE-8D06-3342ED5634EC}" destId="{09957397-B155-488E-B28C-BFBB7506A1B7}" srcOrd="2" destOrd="0" parTransId="{DD2C4B63-9721-4133-BEF3-95DA36FFF099}" sibTransId="{307C047F-5C24-4071-838C-1E7A90FA3EAD}"/>
    <dgm:cxn modelId="{6A564F5C-4D04-4A86-A0AF-F9437824430F}" srcId="{1FC76026-07BF-4625-B73F-C86C9E47A6FB}" destId="{27D4B999-7167-48D3-8E35-B27F587D3EFC}" srcOrd="1" destOrd="0" parTransId="{0E32D5FC-5CEC-47E2-8240-3276E10250B4}" sibTransId="{F73CBB04-8125-4FBC-9FDA-F18356BDA6D1}"/>
    <dgm:cxn modelId="{9A2BA463-084A-40F9-A037-F8C68AF02CB0}" type="presOf" srcId="{2CC7D402-90B7-4FC3-BE99-688CA3481751}" destId="{25B3E91D-BF97-43DE-AB8B-9B253FA2BA05}" srcOrd="0" destOrd="0" presId="urn:microsoft.com/office/officeart/2005/8/layout/list1"/>
    <dgm:cxn modelId="{2C55B64B-5B6D-452E-91B8-87DE26E59C3E}" type="presOf" srcId="{1FC76026-07BF-4625-B73F-C86C9E47A6FB}" destId="{B5164799-40B2-49D2-AB38-E867939322B4}" srcOrd="1" destOrd="0" presId="urn:microsoft.com/office/officeart/2005/8/layout/list1"/>
    <dgm:cxn modelId="{1A1AB14C-ECF6-4979-8D7E-85BB313B445A}" type="presOf" srcId="{EB9BF3EE-24A6-4D11-8B53-01218982E0CF}" destId="{14BBACE7-0AD7-4A17-866F-12DA9CCD0F77}" srcOrd="0" destOrd="2" presId="urn:microsoft.com/office/officeart/2005/8/layout/list1"/>
    <dgm:cxn modelId="{2BD38354-0B19-4D8C-908E-C31104D662AB}" type="presOf" srcId="{3EFA7D0C-3D68-41AE-8D06-3342ED5634EC}" destId="{8392809C-ADD9-42E6-B0A4-A15932F5425E}" srcOrd="1" destOrd="0" presId="urn:microsoft.com/office/officeart/2005/8/layout/list1"/>
    <dgm:cxn modelId="{22647875-8FA5-496F-A3C7-9D372A8A6437}" type="presOf" srcId="{27D4B999-7167-48D3-8E35-B27F587D3EFC}" destId="{14BBACE7-0AD7-4A17-866F-12DA9CCD0F77}" srcOrd="0" destOrd="1" presId="urn:microsoft.com/office/officeart/2005/8/layout/list1"/>
    <dgm:cxn modelId="{B88AA656-2F5C-4E27-984C-2C4AD1F9C60C}" srcId="{BD91D58E-6B8D-4F4A-87F6-79D1A564DCC8}" destId="{1FC76026-07BF-4625-B73F-C86C9E47A6FB}" srcOrd="1" destOrd="0" parTransId="{079FBEC7-A2DA-4CC6-90B7-A85B627FAD12}" sibTransId="{12E9F2DF-0028-4E95-B967-36A1CBC48491}"/>
    <dgm:cxn modelId="{E2301C77-938C-4FE7-A2EF-9B6DB3DC28FE}" type="presOf" srcId="{1FC76026-07BF-4625-B73F-C86C9E47A6FB}" destId="{A8F9666C-D239-4238-9259-71CBE7D2152B}" srcOrd="0" destOrd="0" presId="urn:microsoft.com/office/officeart/2005/8/layout/list1"/>
    <dgm:cxn modelId="{970F5885-037F-46FA-A0D9-F34D78F11294}" srcId="{1FC76026-07BF-4625-B73F-C86C9E47A6FB}" destId="{EB9BF3EE-24A6-4D11-8B53-01218982E0CF}" srcOrd="2" destOrd="0" parTransId="{3E61F610-B5B0-44DA-ADB5-3854F2A6AD1A}" sibTransId="{FA8CDBDC-18C8-4002-9C4C-A921A29D4E67}"/>
    <dgm:cxn modelId="{3FC1C9A3-6440-40B5-A2D7-5E00069C83A8}" type="presOf" srcId="{09957397-B155-488E-B28C-BFBB7506A1B7}" destId="{25B3E91D-BF97-43DE-AB8B-9B253FA2BA05}" srcOrd="0" destOrd="2" presId="urn:microsoft.com/office/officeart/2005/8/layout/list1"/>
    <dgm:cxn modelId="{ADA1ACAC-3799-49B0-B67E-AAE9B2E13D89}" srcId="{1FC76026-07BF-4625-B73F-C86C9E47A6FB}" destId="{63B6612A-7568-436E-B0F4-50E3B358E35D}" srcOrd="3" destOrd="0" parTransId="{D12C53A5-9373-4A7C-95A3-7F533AE21051}" sibTransId="{8E89F38F-B02D-4AEF-B907-16157A108D22}"/>
    <dgm:cxn modelId="{066865B1-453E-4761-8825-A2E2BD161FAA}" type="presOf" srcId="{4B8C38BB-AD93-446B-BC5B-31ACFB114C59}" destId="{14BBACE7-0AD7-4A17-866F-12DA9CCD0F77}" srcOrd="0" destOrd="0" presId="urn:microsoft.com/office/officeart/2005/8/layout/list1"/>
    <dgm:cxn modelId="{6F0BA0D6-C38E-4241-9A8A-4AD329FAA77E}" type="presOf" srcId="{63B6612A-7568-436E-B0F4-50E3B358E35D}" destId="{14BBACE7-0AD7-4A17-866F-12DA9CCD0F77}" srcOrd="0" destOrd="3" presId="urn:microsoft.com/office/officeart/2005/8/layout/list1"/>
    <dgm:cxn modelId="{9EBEA7DE-89A8-45BA-B240-95879B86ECED}" srcId="{3EFA7D0C-3D68-41AE-8D06-3342ED5634EC}" destId="{2CC7D402-90B7-4FC3-BE99-688CA3481751}" srcOrd="0" destOrd="0" parTransId="{02E1B90D-57C1-4DA2-AF80-6E8D38A5E7CB}" sibTransId="{5A374677-5346-4AD4-8CE0-B4A6ECC87280}"/>
    <dgm:cxn modelId="{81F521ED-149F-4ACE-8347-0A4CDAA206F0}" srcId="{3EFA7D0C-3D68-41AE-8D06-3342ED5634EC}" destId="{E4D1A1AB-548C-4509-9C05-6EF681EADDBB}" srcOrd="3" destOrd="0" parTransId="{8D18E842-2CEF-479C-9185-D7628A201E16}" sibTransId="{008CF364-28FA-4CDF-B3E7-05CF220BD03A}"/>
    <dgm:cxn modelId="{0DDE65F4-F5CD-4A57-844E-AC4D2E7F5713}" type="presOf" srcId="{5BD089F8-8775-4B81-A1CE-6D5A90444D8B}" destId="{14BBACE7-0AD7-4A17-866F-12DA9CCD0F77}" srcOrd="0" destOrd="4" presId="urn:microsoft.com/office/officeart/2005/8/layout/list1"/>
    <dgm:cxn modelId="{534C47F5-DAE1-4B42-8654-A7F32037E259}" srcId="{1FC76026-07BF-4625-B73F-C86C9E47A6FB}" destId="{4B8C38BB-AD93-446B-BC5B-31ACFB114C59}" srcOrd="0" destOrd="0" parTransId="{50FDC218-6A27-41C5-9181-AB5497716396}" sibTransId="{320EEB71-5FF5-487F-A7E3-D04D3083ED9A}"/>
    <dgm:cxn modelId="{EFED87FB-89D9-477F-BAD2-1CCB78552F84}" srcId="{3EFA7D0C-3D68-41AE-8D06-3342ED5634EC}" destId="{F0B2E999-1451-40E1-94CF-390A9C30AF01}" srcOrd="1" destOrd="0" parTransId="{BFA88E48-9297-4E1B-B17B-8E0E21B10F3F}" sibTransId="{149C4770-1E2C-4BB1-A524-3E64F5B889B7}"/>
    <dgm:cxn modelId="{A963B0FC-BEA4-4608-93DE-07E1F1688F80}" srcId="{1FC76026-07BF-4625-B73F-C86C9E47A6FB}" destId="{5BD089F8-8775-4B81-A1CE-6D5A90444D8B}" srcOrd="4" destOrd="0" parTransId="{BD5C82D7-6E22-4869-B822-E569B14CB03F}" sibTransId="{C67F3F57-ECD5-4544-A56D-8CD2B9C4466E}"/>
    <dgm:cxn modelId="{3050F9FF-928F-4604-8D02-58354952DCD0}" type="presOf" srcId="{F0B2E999-1451-40E1-94CF-390A9C30AF01}" destId="{25B3E91D-BF97-43DE-AB8B-9B253FA2BA05}" srcOrd="0" destOrd="1" presId="urn:microsoft.com/office/officeart/2005/8/layout/list1"/>
    <dgm:cxn modelId="{7A01450A-3319-4A9D-B5FD-99893D19A46B}" type="presParOf" srcId="{61D85AAA-5885-40EC-979F-E95FEAA553E7}" destId="{A5E7B0D2-3A57-40F4-B069-BF86433897C7}" srcOrd="0" destOrd="0" presId="urn:microsoft.com/office/officeart/2005/8/layout/list1"/>
    <dgm:cxn modelId="{B0DE60B5-822B-4A44-A498-03DF54EDCA1C}" type="presParOf" srcId="{A5E7B0D2-3A57-40F4-B069-BF86433897C7}" destId="{E0B927F4-A175-4928-999C-3AA7AC08F2AB}" srcOrd="0" destOrd="0" presId="urn:microsoft.com/office/officeart/2005/8/layout/list1"/>
    <dgm:cxn modelId="{7B54E163-2DC6-4143-B1BB-A9340FD9438C}" type="presParOf" srcId="{A5E7B0D2-3A57-40F4-B069-BF86433897C7}" destId="{8392809C-ADD9-42E6-B0A4-A15932F5425E}" srcOrd="1" destOrd="0" presId="urn:microsoft.com/office/officeart/2005/8/layout/list1"/>
    <dgm:cxn modelId="{1A45CB64-080B-4C1F-BBFA-D8441F7FD6AE}" type="presParOf" srcId="{61D85AAA-5885-40EC-979F-E95FEAA553E7}" destId="{E3DBAC83-4FC1-4FE1-9C87-B6F0D7C73470}" srcOrd="1" destOrd="0" presId="urn:microsoft.com/office/officeart/2005/8/layout/list1"/>
    <dgm:cxn modelId="{A67D306E-9479-4352-A2B0-9D481361E71B}" type="presParOf" srcId="{61D85AAA-5885-40EC-979F-E95FEAA553E7}" destId="{25B3E91D-BF97-43DE-AB8B-9B253FA2BA05}" srcOrd="2" destOrd="0" presId="urn:microsoft.com/office/officeart/2005/8/layout/list1"/>
    <dgm:cxn modelId="{F11A59A9-CADD-43F6-94BC-717CBE4BB881}" type="presParOf" srcId="{61D85AAA-5885-40EC-979F-E95FEAA553E7}" destId="{201AA425-2BF1-4171-B0B5-4BDBDB0B5337}" srcOrd="3" destOrd="0" presId="urn:microsoft.com/office/officeart/2005/8/layout/list1"/>
    <dgm:cxn modelId="{348FE9D2-2B33-4DF3-AFC4-3A4C3D3AC81C}" type="presParOf" srcId="{61D85AAA-5885-40EC-979F-E95FEAA553E7}" destId="{E8D35F96-D412-4DE0-814B-1A07354B5B66}" srcOrd="4" destOrd="0" presId="urn:microsoft.com/office/officeart/2005/8/layout/list1"/>
    <dgm:cxn modelId="{0F43F0A8-189D-4822-9D4F-A8D5E57356E7}" type="presParOf" srcId="{E8D35F96-D412-4DE0-814B-1A07354B5B66}" destId="{A8F9666C-D239-4238-9259-71CBE7D2152B}" srcOrd="0" destOrd="0" presId="urn:microsoft.com/office/officeart/2005/8/layout/list1"/>
    <dgm:cxn modelId="{437AAEB7-B206-4BCF-BE38-7FBEC5E96F45}" type="presParOf" srcId="{E8D35F96-D412-4DE0-814B-1A07354B5B66}" destId="{B5164799-40B2-49D2-AB38-E867939322B4}" srcOrd="1" destOrd="0" presId="urn:microsoft.com/office/officeart/2005/8/layout/list1"/>
    <dgm:cxn modelId="{F8B9A143-B346-4D7D-B9E6-9C11DF4A6CE0}" type="presParOf" srcId="{61D85AAA-5885-40EC-979F-E95FEAA553E7}" destId="{A16855E0-729A-4F5D-A845-131187F7CD8C}" srcOrd="5" destOrd="0" presId="urn:microsoft.com/office/officeart/2005/8/layout/list1"/>
    <dgm:cxn modelId="{FBD3BC47-1B54-46D5-B490-900D8B1428B3}" type="presParOf" srcId="{61D85AAA-5885-40EC-979F-E95FEAA553E7}" destId="{14BBACE7-0AD7-4A17-866F-12DA9CCD0F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99F8BB-F0D5-4CDD-8F5D-05D90B656B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7D188-F26C-4E63-B12F-B75963BBC641}">
      <dgm:prSet/>
      <dgm:spPr/>
      <dgm:t>
        <a:bodyPr/>
        <a:lstStyle/>
        <a:p>
          <a:r>
            <a:rPr lang="de-DE" dirty="0"/>
            <a:t>Aufbau und inhaltliche Struktur</a:t>
          </a:r>
          <a:endParaRPr lang="en-US" dirty="0"/>
        </a:p>
      </dgm:t>
    </dgm:pt>
    <dgm:pt modelId="{5EF6CECA-6B4A-4878-9E7C-CD95A9FAE0D8}" type="parTrans" cxnId="{A2F32A52-416F-4C63-A60D-C73682BC8C76}">
      <dgm:prSet/>
      <dgm:spPr/>
      <dgm:t>
        <a:bodyPr/>
        <a:lstStyle/>
        <a:p>
          <a:endParaRPr lang="en-US"/>
        </a:p>
      </dgm:t>
    </dgm:pt>
    <dgm:pt modelId="{E3DE3B59-1572-4391-81B5-C39786A2F9E8}" type="sibTrans" cxnId="{A2F32A52-416F-4C63-A60D-C73682BC8C76}">
      <dgm:prSet/>
      <dgm:spPr/>
      <dgm:t>
        <a:bodyPr/>
        <a:lstStyle/>
        <a:p>
          <a:endParaRPr lang="en-US"/>
        </a:p>
      </dgm:t>
    </dgm:pt>
    <dgm:pt modelId="{1EA4E5F8-D669-4EFF-800B-22FC661DA5CC}">
      <dgm:prSet/>
      <dgm:spPr/>
      <dgm:t>
        <a:bodyPr/>
        <a:lstStyle/>
        <a:p>
          <a:pPr>
            <a:buNone/>
          </a:pPr>
          <a:r>
            <a:rPr lang="de-DE"/>
            <a:t>Zielorientierung (Absicht, Ziel)</a:t>
          </a:r>
          <a:endParaRPr lang="en-US"/>
        </a:p>
      </dgm:t>
    </dgm:pt>
    <dgm:pt modelId="{A630CA7B-8EA0-44E6-A10D-B42E7DF2E9B4}" type="parTrans" cxnId="{703871C2-1886-433E-AA1B-C7090308A697}">
      <dgm:prSet/>
      <dgm:spPr/>
      <dgm:t>
        <a:bodyPr/>
        <a:lstStyle/>
        <a:p>
          <a:endParaRPr lang="en-US"/>
        </a:p>
      </dgm:t>
    </dgm:pt>
    <dgm:pt modelId="{2D1D237C-D629-4D35-B7A0-4528CA416601}" type="sibTrans" cxnId="{703871C2-1886-433E-AA1B-C7090308A697}">
      <dgm:prSet/>
      <dgm:spPr/>
      <dgm:t>
        <a:bodyPr/>
        <a:lstStyle/>
        <a:p>
          <a:endParaRPr lang="en-US"/>
        </a:p>
      </dgm:t>
    </dgm:pt>
    <dgm:pt modelId="{1E82C35C-07A8-4F82-964B-7CE85328E398}">
      <dgm:prSet/>
      <dgm:spPr/>
      <dgm:t>
        <a:bodyPr/>
        <a:lstStyle/>
        <a:p>
          <a:pPr>
            <a:buNone/>
          </a:pPr>
          <a:r>
            <a:rPr lang="de-DE"/>
            <a:t>Sachliche Gliederung (roter Faden)</a:t>
          </a:r>
          <a:endParaRPr lang="en-US"/>
        </a:p>
      </dgm:t>
    </dgm:pt>
    <dgm:pt modelId="{B2D87A15-80C6-4739-83BF-34F7E024BABA}" type="parTrans" cxnId="{BB37E71B-D1D9-4348-9B60-938BF4699506}">
      <dgm:prSet/>
      <dgm:spPr/>
      <dgm:t>
        <a:bodyPr/>
        <a:lstStyle/>
        <a:p>
          <a:endParaRPr lang="en-US"/>
        </a:p>
      </dgm:t>
    </dgm:pt>
    <dgm:pt modelId="{1F9DB7CD-E565-4508-B631-E58BBAD6255C}" type="sibTrans" cxnId="{BB37E71B-D1D9-4348-9B60-938BF4699506}">
      <dgm:prSet/>
      <dgm:spPr/>
      <dgm:t>
        <a:bodyPr/>
        <a:lstStyle/>
        <a:p>
          <a:endParaRPr lang="en-US"/>
        </a:p>
      </dgm:t>
    </dgm:pt>
    <dgm:pt modelId="{1AA4C4A9-8F9F-4431-BCD9-B5950D6541FD}">
      <dgm:prSet/>
      <dgm:spPr/>
      <dgm:t>
        <a:bodyPr/>
        <a:lstStyle/>
        <a:p>
          <a:pPr>
            <a:buNone/>
          </a:pPr>
          <a:r>
            <a:rPr lang="de-DE" dirty="0"/>
            <a:t>Zeitliche Gliederung (Verlauf, Gewichtung, Einhaltung der Zeit)</a:t>
          </a:r>
          <a:endParaRPr lang="en-US" dirty="0"/>
        </a:p>
      </dgm:t>
    </dgm:pt>
    <dgm:pt modelId="{D19D12B4-C3DF-4430-835E-526F2AC66400}" type="parTrans" cxnId="{C8907E1A-9884-4DA9-A2BA-07CAB9DC838B}">
      <dgm:prSet/>
      <dgm:spPr/>
      <dgm:t>
        <a:bodyPr/>
        <a:lstStyle/>
        <a:p>
          <a:endParaRPr lang="en-US"/>
        </a:p>
      </dgm:t>
    </dgm:pt>
    <dgm:pt modelId="{D3A68E4D-8704-4E83-9F2D-54DABDA4C895}" type="sibTrans" cxnId="{C8907E1A-9884-4DA9-A2BA-07CAB9DC838B}">
      <dgm:prSet/>
      <dgm:spPr/>
      <dgm:t>
        <a:bodyPr/>
        <a:lstStyle/>
        <a:p>
          <a:endParaRPr lang="en-US"/>
        </a:p>
      </dgm:t>
    </dgm:pt>
    <dgm:pt modelId="{5594AC0C-0C6B-41FC-AED6-5E96B837B463}">
      <dgm:prSet/>
      <dgm:spPr/>
      <dgm:t>
        <a:bodyPr/>
        <a:lstStyle/>
        <a:p>
          <a:pPr>
            <a:buNone/>
          </a:pPr>
          <a:r>
            <a:rPr lang="de-DE" dirty="0"/>
            <a:t>Darstellung des Projekts</a:t>
          </a:r>
          <a:br>
            <a:rPr lang="de-DE" dirty="0"/>
          </a:b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nachvollziehbar, Zielgruppe, Fachhintergrund</a:t>
          </a:r>
          <a:br>
            <a:rPr lang="de-DE" dirty="0"/>
          </a:b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thematische Durchdringung/Projektergebnis</a:t>
          </a:r>
          <a:endParaRPr lang="en-US" dirty="0"/>
        </a:p>
      </dgm:t>
    </dgm:pt>
    <dgm:pt modelId="{E0522285-DF4F-47D5-9C2D-92571E2EF856}" type="parTrans" cxnId="{B023CFF2-663E-4F0B-AC74-243043806F62}">
      <dgm:prSet/>
      <dgm:spPr/>
      <dgm:t>
        <a:bodyPr/>
        <a:lstStyle/>
        <a:p>
          <a:endParaRPr lang="en-US"/>
        </a:p>
      </dgm:t>
    </dgm:pt>
    <dgm:pt modelId="{651FB8AF-0582-44C8-B1CA-50EB8345BED9}" type="sibTrans" cxnId="{B023CFF2-663E-4F0B-AC74-243043806F62}">
      <dgm:prSet/>
      <dgm:spPr/>
      <dgm:t>
        <a:bodyPr/>
        <a:lstStyle/>
        <a:p>
          <a:endParaRPr lang="en-US"/>
        </a:p>
      </dgm:t>
    </dgm:pt>
    <dgm:pt modelId="{10AE4DD1-B78A-4B5E-A6AB-33747D584568}">
      <dgm:prSet/>
      <dgm:spPr/>
      <dgm:t>
        <a:bodyPr/>
        <a:lstStyle/>
        <a:p>
          <a:r>
            <a:rPr lang="de-DE" dirty="0"/>
            <a:t>Präsentationstechnik</a:t>
          </a:r>
          <a:endParaRPr lang="en-US" dirty="0"/>
        </a:p>
      </dgm:t>
    </dgm:pt>
    <dgm:pt modelId="{A1A4EDB7-9D02-424F-B912-218D104D0F8E}" type="parTrans" cxnId="{84F0AF41-EA41-4AF0-AAB1-0C01BA9C7768}">
      <dgm:prSet/>
      <dgm:spPr/>
      <dgm:t>
        <a:bodyPr/>
        <a:lstStyle/>
        <a:p>
          <a:endParaRPr lang="en-US"/>
        </a:p>
      </dgm:t>
    </dgm:pt>
    <dgm:pt modelId="{21EE2954-DDD3-45A7-80F2-A821C8AA7547}" type="sibTrans" cxnId="{84F0AF41-EA41-4AF0-AAB1-0C01BA9C7768}">
      <dgm:prSet/>
      <dgm:spPr/>
      <dgm:t>
        <a:bodyPr/>
        <a:lstStyle/>
        <a:p>
          <a:endParaRPr lang="en-US"/>
        </a:p>
      </dgm:t>
    </dgm:pt>
    <dgm:pt modelId="{399F392D-A568-4C47-9978-2646900B4240}">
      <dgm:prSet/>
      <dgm:spPr/>
      <dgm:t>
        <a:bodyPr/>
        <a:lstStyle/>
        <a:p>
          <a:r>
            <a:rPr lang="de-DE"/>
            <a:t>Angepasste Vortragsweise (Körpersprache)</a:t>
          </a:r>
          <a:endParaRPr lang="en-US"/>
        </a:p>
      </dgm:t>
    </dgm:pt>
    <dgm:pt modelId="{2E244CE5-D8F7-4131-9EE4-B62D8F71ABE2}" type="parTrans" cxnId="{AB2E1605-70F3-4C74-81F0-B5584277D49C}">
      <dgm:prSet/>
      <dgm:spPr/>
      <dgm:t>
        <a:bodyPr/>
        <a:lstStyle/>
        <a:p>
          <a:endParaRPr lang="en-US"/>
        </a:p>
      </dgm:t>
    </dgm:pt>
    <dgm:pt modelId="{D3DF37BF-4172-4A35-837E-2569BF45F99F}" type="sibTrans" cxnId="{AB2E1605-70F3-4C74-81F0-B5584277D49C}">
      <dgm:prSet/>
      <dgm:spPr/>
      <dgm:t>
        <a:bodyPr/>
        <a:lstStyle/>
        <a:p>
          <a:endParaRPr lang="en-US"/>
        </a:p>
      </dgm:t>
    </dgm:pt>
    <dgm:pt modelId="{E2677A18-6F17-45A0-95C6-2E4DB2030C28}">
      <dgm:prSet/>
      <dgm:spPr/>
      <dgm:t>
        <a:bodyPr/>
        <a:lstStyle/>
        <a:p>
          <a:r>
            <a:rPr lang="de-DE" dirty="0"/>
            <a:t>Angepasste Ausdrucksweise (Sprache, z.B. Fachbegriffe)</a:t>
          </a:r>
          <a:endParaRPr lang="en-US" dirty="0"/>
        </a:p>
      </dgm:t>
    </dgm:pt>
    <dgm:pt modelId="{F14D82F2-2F76-49B3-A98D-D9BF1AB1D74B}" type="parTrans" cxnId="{8DEEE71D-A8D3-4A5A-A65A-786FE66F6629}">
      <dgm:prSet/>
      <dgm:spPr/>
      <dgm:t>
        <a:bodyPr/>
        <a:lstStyle/>
        <a:p>
          <a:endParaRPr lang="en-US"/>
        </a:p>
      </dgm:t>
    </dgm:pt>
    <dgm:pt modelId="{B4B562FC-4103-4330-A2CE-DF6A62750BD3}" type="sibTrans" cxnId="{8DEEE71D-A8D3-4A5A-A65A-786FE66F6629}">
      <dgm:prSet/>
      <dgm:spPr/>
      <dgm:t>
        <a:bodyPr/>
        <a:lstStyle/>
        <a:p>
          <a:endParaRPr lang="en-US"/>
        </a:p>
      </dgm:t>
    </dgm:pt>
    <dgm:pt modelId="{C5F5980A-76FF-4659-B08D-9272B92F7A3F}">
      <dgm:prSet/>
      <dgm:spPr/>
      <dgm:t>
        <a:bodyPr/>
        <a:lstStyle/>
        <a:p>
          <a:r>
            <a:rPr lang="de-DE"/>
            <a:t>Fachgerechter Medieneinsatz (geeignete Medien)</a:t>
          </a:r>
          <a:endParaRPr lang="en-US"/>
        </a:p>
      </dgm:t>
    </dgm:pt>
    <dgm:pt modelId="{79C41A62-7368-48D7-83E2-E661C5C8006A}" type="parTrans" cxnId="{BA0D275E-3E02-4840-9C19-5184968ACA0F}">
      <dgm:prSet/>
      <dgm:spPr/>
      <dgm:t>
        <a:bodyPr/>
        <a:lstStyle/>
        <a:p>
          <a:endParaRPr lang="en-US"/>
        </a:p>
      </dgm:t>
    </dgm:pt>
    <dgm:pt modelId="{16B54547-24CA-4A04-B5FA-C73ECE6F6E6B}" type="sibTrans" cxnId="{BA0D275E-3E02-4840-9C19-5184968ACA0F}">
      <dgm:prSet/>
      <dgm:spPr/>
      <dgm:t>
        <a:bodyPr/>
        <a:lstStyle/>
        <a:p>
          <a:endParaRPr lang="en-US"/>
        </a:p>
      </dgm:t>
    </dgm:pt>
    <dgm:pt modelId="{3B21B65A-6B8A-4C19-83BF-8A3295D4A47E}">
      <dgm:prSet/>
      <dgm:spPr/>
      <dgm:t>
        <a:bodyPr/>
        <a:lstStyle/>
        <a:p>
          <a:r>
            <a:rPr lang="de-DE"/>
            <a:t>Ansprechende Visualisierung (Layout)</a:t>
          </a:r>
          <a:br>
            <a:rPr lang="de-DE"/>
          </a:br>
          <a:endParaRPr lang="en-US"/>
        </a:p>
      </dgm:t>
    </dgm:pt>
    <dgm:pt modelId="{A773921D-DB63-4CAC-B721-215ACAAC5C1F}" type="parTrans" cxnId="{C268C0A5-5E26-4B92-93A3-05D9F6FC277B}">
      <dgm:prSet/>
      <dgm:spPr/>
      <dgm:t>
        <a:bodyPr/>
        <a:lstStyle/>
        <a:p>
          <a:endParaRPr lang="en-US"/>
        </a:p>
      </dgm:t>
    </dgm:pt>
    <dgm:pt modelId="{0E662E7C-BD47-4589-B6D7-B34D7AB8F9D6}" type="sibTrans" cxnId="{C268C0A5-5E26-4B92-93A3-05D9F6FC277B}">
      <dgm:prSet/>
      <dgm:spPr/>
      <dgm:t>
        <a:bodyPr/>
        <a:lstStyle/>
        <a:p>
          <a:endParaRPr lang="en-US"/>
        </a:p>
      </dgm:t>
    </dgm:pt>
    <dgm:pt modelId="{F669269E-1441-4FD6-919F-3D716BB09A37}" type="pres">
      <dgm:prSet presAssocID="{C699F8BB-F0D5-4CDD-8F5D-05D90B656B1A}" presName="linear" presStyleCnt="0">
        <dgm:presLayoutVars>
          <dgm:dir/>
          <dgm:animLvl val="lvl"/>
          <dgm:resizeHandles val="exact"/>
        </dgm:presLayoutVars>
      </dgm:prSet>
      <dgm:spPr/>
    </dgm:pt>
    <dgm:pt modelId="{950B1343-5194-416B-8D50-D3DCCC3031D4}" type="pres">
      <dgm:prSet presAssocID="{6AA7D188-F26C-4E63-B12F-B75963BBC641}" presName="parentLin" presStyleCnt="0"/>
      <dgm:spPr/>
    </dgm:pt>
    <dgm:pt modelId="{655AF165-0DFB-4BE0-8A95-EEE6ACA0ED3F}" type="pres">
      <dgm:prSet presAssocID="{6AA7D188-F26C-4E63-B12F-B75963BBC641}" presName="parentLeftMargin" presStyleLbl="node1" presStyleIdx="0" presStyleCnt="2"/>
      <dgm:spPr/>
    </dgm:pt>
    <dgm:pt modelId="{78BF62EA-056A-48E4-BA55-A96080D17803}" type="pres">
      <dgm:prSet presAssocID="{6AA7D188-F26C-4E63-B12F-B75963BBC641}" presName="parentText" presStyleLbl="node1" presStyleIdx="0" presStyleCnt="2" custLinFactNeighborX="-1869" custLinFactNeighborY="3583">
        <dgm:presLayoutVars>
          <dgm:chMax val="0"/>
          <dgm:bulletEnabled val="1"/>
        </dgm:presLayoutVars>
      </dgm:prSet>
      <dgm:spPr/>
    </dgm:pt>
    <dgm:pt modelId="{A3F48503-3943-4025-A2B1-42D1F707D787}" type="pres">
      <dgm:prSet presAssocID="{6AA7D188-F26C-4E63-B12F-B75963BBC641}" presName="negativeSpace" presStyleCnt="0"/>
      <dgm:spPr/>
    </dgm:pt>
    <dgm:pt modelId="{71D9377A-4266-492B-974C-09A920A60B76}" type="pres">
      <dgm:prSet presAssocID="{6AA7D188-F26C-4E63-B12F-B75963BBC641}" presName="childText" presStyleLbl="conFgAcc1" presStyleIdx="0" presStyleCnt="2">
        <dgm:presLayoutVars>
          <dgm:bulletEnabled val="1"/>
        </dgm:presLayoutVars>
      </dgm:prSet>
      <dgm:spPr/>
    </dgm:pt>
    <dgm:pt modelId="{886D6783-25F9-414E-B634-552F91ABDF5F}" type="pres">
      <dgm:prSet presAssocID="{E3DE3B59-1572-4391-81B5-C39786A2F9E8}" presName="spaceBetweenRectangles" presStyleCnt="0"/>
      <dgm:spPr/>
    </dgm:pt>
    <dgm:pt modelId="{513C67F2-479A-4384-9177-F068CAEA9ED2}" type="pres">
      <dgm:prSet presAssocID="{10AE4DD1-B78A-4B5E-A6AB-33747D584568}" presName="parentLin" presStyleCnt="0"/>
      <dgm:spPr/>
    </dgm:pt>
    <dgm:pt modelId="{D4F53939-0533-421E-B375-2769D9C7DC6D}" type="pres">
      <dgm:prSet presAssocID="{10AE4DD1-B78A-4B5E-A6AB-33747D584568}" presName="parentLeftMargin" presStyleLbl="node1" presStyleIdx="0" presStyleCnt="2"/>
      <dgm:spPr/>
    </dgm:pt>
    <dgm:pt modelId="{FA900ECA-4A43-489C-8395-3B08E8270262}" type="pres">
      <dgm:prSet presAssocID="{10AE4DD1-B78A-4B5E-A6AB-33747D5845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1D3089-71F9-47B6-BBA4-D613B54EB0CB}" type="pres">
      <dgm:prSet presAssocID="{10AE4DD1-B78A-4B5E-A6AB-33747D584568}" presName="negativeSpace" presStyleCnt="0"/>
      <dgm:spPr/>
    </dgm:pt>
    <dgm:pt modelId="{260BAC0A-443C-4365-B6B5-FEF413F7A045}" type="pres">
      <dgm:prSet presAssocID="{10AE4DD1-B78A-4B5E-A6AB-33747D5845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3ABE01-0EB3-47E3-B7CC-EA7F8BD0DB57}" type="presOf" srcId="{6AA7D188-F26C-4E63-B12F-B75963BBC641}" destId="{78BF62EA-056A-48E4-BA55-A96080D17803}" srcOrd="1" destOrd="0" presId="urn:microsoft.com/office/officeart/2005/8/layout/list1"/>
    <dgm:cxn modelId="{AB2E1605-70F3-4C74-81F0-B5584277D49C}" srcId="{10AE4DD1-B78A-4B5E-A6AB-33747D584568}" destId="{399F392D-A568-4C47-9978-2646900B4240}" srcOrd="0" destOrd="0" parTransId="{2E244CE5-D8F7-4131-9EE4-B62D8F71ABE2}" sibTransId="{D3DF37BF-4172-4A35-837E-2569BF45F99F}"/>
    <dgm:cxn modelId="{C8907E1A-9884-4DA9-A2BA-07CAB9DC838B}" srcId="{6AA7D188-F26C-4E63-B12F-B75963BBC641}" destId="{1AA4C4A9-8F9F-4431-BCD9-B5950D6541FD}" srcOrd="2" destOrd="0" parTransId="{D19D12B4-C3DF-4430-835E-526F2AC66400}" sibTransId="{D3A68E4D-8704-4E83-9F2D-54DABDA4C895}"/>
    <dgm:cxn modelId="{BB37E71B-D1D9-4348-9B60-938BF4699506}" srcId="{6AA7D188-F26C-4E63-B12F-B75963BBC641}" destId="{1E82C35C-07A8-4F82-964B-7CE85328E398}" srcOrd="1" destOrd="0" parTransId="{B2D87A15-80C6-4739-83BF-34F7E024BABA}" sibTransId="{1F9DB7CD-E565-4508-B631-E58BBAD6255C}"/>
    <dgm:cxn modelId="{8DEEE71D-A8D3-4A5A-A65A-786FE66F6629}" srcId="{10AE4DD1-B78A-4B5E-A6AB-33747D584568}" destId="{E2677A18-6F17-45A0-95C6-2E4DB2030C28}" srcOrd="1" destOrd="0" parTransId="{F14D82F2-2F76-49B3-A98D-D9BF1AB1D74B}" sibTransId="{B4B562FC-4103-4330-A2CE-DF6A62750BD3}"/>
    <dgm:cxn modelId="{309BCA40-59D3-471A-9122-3BF206F9EFCA}" type="presOf" srcId="{10AE4DD1-B78A-4B5E-A6AB-33747D584568}" destId="{D4F53939-0533-421E-B375-2769D9C7DC6D}" srcOrd="0" destOrd="0" presId="urn:microsoft.com/office/officeart/2005/8/layout/list1"/>
    <dgm:cxn modelId="{BA0D275E-3E02-4840-9C19-5184968ACA0F}" srcId="{10AE4DD1-B78A-4B5E-A6AB-33747D584568}" destId="{C5F5980A-76FF-4659-B08D-9272B92F7A3F}" srcOrd="2" destOrd="0" parTransId="{79C41A62-7368-48D7-83E2-E661C5C8006A}" sibTransId="{16B54547-24CA-4A04-B5FA-C73ECE6F6E6B}"/>
    <dgm:cxn modelId="{84F0AF41-EA41-4AF0-AAB1-0C01BA9C7768}" srcId="{C699F8BB-F0D5-4CDD-8F5D-05D90B656B1A}" destId="{10AE4DD1-B78A-4B5E-A6AB-33747D584568}" srcOrd="1" destOrd="0" parTransId="{A1A4EDB7-9D02-424F-B912-218D104D0F8E}" sibTransId="{21EE2954-DDD3-45A7-80F2-A821C8AA7547}"/>
    <dgm:cxn modelId="{AC64DD61-16BC-4C5C-BB94-5022FA39F652}" type="presOf" srcId="{1EA4E5F8-D669-4EFF-800B-22FC661DA5CC}" destId="{71D9377A-4266-492B-974C-09A920A60B76}" srcOrd="0" destOrd="0" presId="urn:microsoft.com/office/officeart/2005/8/layout/list1"/>
    <dgm:cxn modelId="{D0CBF56A-D5D4-4458-BB2C-D702689EEE66}" type="presOf" srcId="{C5F5980A-76FF-4659-B08D-9272B92F7A3F}" destId="{260BAC0A-443C-4365-B6B5-FEF413F7A045}" srcOrd="0" destOrd="2" presId="urn:microsoft.com/office/officeart/2005/8/layout/list1"/>
    <dgm:cxn modelId="{A2F32A52-416F-4C63-A60D-C73682BC8C76}" srcId="{C699F8BB-F0D5-4CDD-8F5D-05D90B656B1A}" destId="{6AA7D188-F26C-4E63-B12F-B75963BBC641}" srcOrd="0" destOrd="0" parTransId="{5EF6CECA-6B4A-4878-9E7C-CD95A9FAE0D8}" sibTransId="{E3DE3B59-1572-4391-81B5-C39786A2F9E8}"/>
    <dgm:cxn modelId="{F73C7B83-16C1-413A-A3A9-DACAFD7EC00F}" type="presOf" srcId="{10AE4DD1-B78A-4B5E-A6AB-33747D584568}" destId="{FA900ECA-4A43-489C-8395-3B08E8270262}" srcOrd="1" destOrd="0" presId="urn:microsoft.com/office/officeart/2005/8/layout/list1"/>
    <dgm:cxn modelId="{F1EF5A87-3CED-4956-BACF-616D3A1DC9C5}" type="presOf" srcId="{6AA7D188-F26C-4E63-B12F-B75963BBC641}" destId="{655AF165-0DFB-4BE0-8A95-EEE6ACA0ED3F}" srcOrd="0" destOrd="0" presId="urn:microsoft.com/office/officeart/2005/8/layout/list1"/>
    <dgm:cxn modelId="{1808439B-03B3-49C5-AF0E-B4FA0B1A5A9B}" type="presOf" srcId="{C699F8BB-F0D5-4CDD-8F5D-05D90B656B1A}" destId="{F669269E-1441-4FD6-919F-3D716BB09A37}" srcOrd="0" destOrd="0" presId="urn:microsoft.com/office/officeart/2005/8/layout/list1"/>
    <dgm:cxn modelId="{C268C0A5-5E26-4B92-93A3-05D9F6FC277B}" srcId="{10AE4DD1-B78A-4B5E-A6AB-33747D584568}" destId="{3B21B65A-6B8A-4C19-83BF-8A3295D4A47E}" srcOrd="3" destOrd="0" parTransId="{A773921D-DB63-4CAC-B721-215ACAAC5C1F}" sibTransId="{0E662E7C-BD47-4589-B6D7-B34D7AB8F9D6}"/>
    <dgm:cxn modelId="{67DCB7A9-98BC-4D8F-AEBD-121CEC714C03}" type="presOf" srcId="{1E82C35C-07A8-4F82-964B-7CE85328E398}" destId="{71D9377A-4266-492B-974C-09A920A60B76}" srcOrd="0" destOrd="1" presId="urn:microsoft.com/office/officeart/2005/8/layout/list1"/>
    <dgm:cxn modelId="{F42858AC-5999-43F0-BC8E-A316A8F204DB}" type="presOf" srcId="{399F392D-A568-4C47-9978-2646900B4240}" destId="{260BAC0A-443C-4365-B6B5-FEF413F7A045}" srcOrd="0" destOrd="0" presId="urn:microsoft.com/office/officeart/2005/8/layout/list1"/>
    <dgm:cxn modelId="{0CA2A5BF-741A-4370-AE96-45CE42E7F8AB}" type="presOf" srcId="{3B21B65A-6B8A-4C19-83BF-8A3295D4A47E}" destId="{260BAC0A-443C-4365-B6B5-FEF413F7A045}" srcOrd="0" destOrd="3" presId="urn:microsoft.com/office/officeart/2005/8/layout/list1"/>
    <dgm:cxn modelId="{703871C2-1886-433E-AA1B-C7090308A697}" srcId="{6AA7D188-F26C-4E63-B12F-B75963BBC641}" destId="{1EA4E5F8-D669-4EFF-800B-22FC661DA5CC}" srcOrd="0" destOrd="0" parTransId="{A630CA7B-8EA0-44E6-A10D-B42E7DF2E9B4}" sibTransId="{2D1D237C-D629-4D35-B7A0-4528CA416601}"/>
    <dgm:cxn modelId="{E65C60D0-6A96-4A91-A47C-84DD263D50C0}" type="presOf" srcId="{E2677A18-6F17-45A0-95C6-2E4DB2030C28}" destId="{260BAC0A-443C-4365-B6B5-FEF413F7A045}" srcOrd="0" destOrd="1" presId="urn:microsoft.com/office/officeart/2005/8/layout/list1"/>
    <dgm:cxn modelId="{BC2362DF-6AE6-40AB-BF08-55D294A2B202}" type="presOf" srcId="{5594AC0C-0C6B-41FC-AED6-5E96B837B463}" destId="{71D9377A-4266-492B-974C-09A920A60B76}" srcOrd="0" destOrd="3" presId="urn:microsoft.com/office/officeart/2005/8/layout/list1"/>
    <dgm:cxn modelId="{CCEBA4ED-7FF2-4F8F-B10C-6544235A494D}" type="presOf" srcId="{1AA4C4A9-8F9F-4431-BCD9-B5950D6541FD}" destId="{71D9377A-4266-492B-974C-09A920A60B76}" srcOrd="0" destOrd="2" presId="urn:microsoft.com/office/officeart/2005/8/layout/list1"/>
    <dgm:cxn modelId="{B023CFF2-663E-4F0B-AC74-243043806F62}" srcId="{6AA7D188-F26C-4E63-B12F-B75963BBC641}" destId="{5594AC0C-0C6B-41FC-AED6-5E96B837B463}" srcOrd="3" destOrd="0" parTransId="{E0522285-DF4F-47D5-9C2D-92571E2EF856}" sibTransId="{651FB8AF-0582-44C8-B1CA-50EB8345BED9}"/>
    <dgm:cxn modelId="{44F4881B-07B1-4FD1-8832-81D998D35EA5}" type="presParOf" srcId="{F669269E-1441-4FD6-919F-3D716BB09A37}" destId="{950B1343-5194-416B-8D50-D3DCCC3031D4}" srcOrd="0" destOrd="0" presId="urn:microsoft.com/office/officeart/2005/8/layout/list1"/>
    <dgm:cxn modelId="{11C0A89E-0F27-484B-AB75-D83878D8EDA7}" type="presParOf" srcId="{950B1343-5194-416B-8D50-D3DCCC3031D4}" destId="{655AF165-0DFB-4BE0-8A95-EEE6ACA0ED3F}" srcOrd="0" destOrd="0" presId="urn:microsoft.com/office/officeart/2005/8/layout/list1"/>
    <dgm:cxn modelId="{9A0B47EF-C59F-4DEA-9B22-E5D97EFB8FDD}" type="presParOf" srcId="{950B1343-5194-416B-8D50-D3DCCC3031D4}" destId="{78BF62EA-056A-48E4-BA55-A96080D17803}" srcOrd="1" destOrd="0" presId="urn:microsoft.com/office/officeart/2005/8/layout/list1"/>
    <dgm:cxn modelId="{35E09ADF-C22C-4A28-8206-14BD21009D92}" type="presParOf" srcId="{F669269E-1441-4FD6-919F-3D716BB09A37}" destId="{A3F48503-3943-4025-A2B1-42D1F707D787}" srcOrd="1" destOrd="0" presId="urn:microsoft.com/office/officeart/2005/8/layout/list1"/>
    <dgm:cxn modelId="{560F78D5-FF5E-42E4-83FE-96771DDDB7EE}" type="presParOf" srcId="{F669269E-1441-4FD6-919F-3D716BB09A37}" destId="{71D9377A-4266-492B-974C-09A920A60B76}" srcOrd="2" destOrd="0" presId="urn:microsoft.com/office/officeart/2005/8/layout/list1"/>
    <dgm:cxn modelId="{FE664EED-5D69-4D61-ACBC-61F62EDD1B96}" type="presParOf" srcId="{F669269E-1441-4FD6-919F-3D716BB09A37}" destId="{886D6783-25F9-414E-B634-552F91ABDF5F}" srcOrd="3" destOrd="0" presId="urn:microsoft.com/office/officeart/2005/8/layout/list1"/>
    <dgm:cxn modelId="{73DA5151-E9F6-4AEB-BA9F-2FA46DDE63A4}" type="presParOf" srcId="{F669269E-1441-4FD6-919F-3D716BB09A37}" destId="{513C67F2-479A-4384-9177-F068CAEA9ED2}" srcOrd="4" destOrd="0" presId="urn:microsoft.com/office/officeart/2005/8/layout/list1"/>
    <dgm:cxn modelId="{82C0E422-FBA2-456F-B265-2E9D188FDC8F}" type="presParOf" srcId="{513C67F2-479A-4384-9177-F068CAEA9ED2}" destId="{D4F53939-0533-421E-B375-2769D9C7DC6D}" srcOrd="0" destOrd="0" presId="urn:microsoft.com/office/officeart/2005/8/layout/list1"/>
    <dgm:cxn modelId="{F2B08290-8EC1-4921-A969-09A326EDDFC8}" type="presParOf" srcId="{513C67F2-479A-4384-9177-F068CAEA9ED2}" destId="{FA900ECA-4A43-489C-8395-3B08E8270262}" srcOrd="1" destOrd="0" presId="urn:microsoft.com/office/officeart/2005/8/layout/list1"/>
    <dgm:cxn modelId="{1DBDB280-2778-4B58-8E73-7E959A5AB80C}" type="presParOf" srcId="{F669269E-1441-4FD6-919F-3D716BB09A37}" destId="{C11D3089-71F9-47B6-BBA4-D613B54EB0CB}" srcOrd="5" destOrd="0" presId="urn:microsoft.com/office/officeart/2005/8/layout/list1"/>
    <dgm:cxn modelId="{74387689-4E05-43FA-BFCB-8546D7777C04}" type="presParOf" srcId="{F669269E-1441-4FD6-919F-3D716BB09A37}" destId="{260BAC0A-443C-4365-B6B5-FEF413F7A0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9F8BB-F0D5-4CDD-8F5D-05D90B656B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7D188-F26C-4E63-B12F-B75963BBC641}">
      <dgm:prSet/>
      <dgm:spPr/>
      <dgm:t>
        <a:bodyPr/>
        <a:lstStyle/>
        <a:p>
          <a:r>
            <a:rPr lang="de-DE" dirty="0"/>
            <a:t>Kommunikative Kompetenz</a:t>
          </a:r>
          <a:endParaRPr lang="en-US" dirty="0"/>
        </a:p>
      </dgm:t>
    </dgm:pt>
    <dgm:pt modelId="{5EF6CECA-6B4A-4878-9E7C-CD95A9FAE0D8}" type="parTrans" cxnId="{A2F32A52-416F-4C63-A60D-C73682BC8C76}">
      <dgm:prSet/>
      <dgm:spPr/>
      <dgm:t>
        <a:bodyPr/>
        <a:lstStyle/>
        <a:p>
          <a:endParaRPr lang="en-US"/>
        </a:p>
      </dgm:t>
    </dgm:pt>
    <dgm:pt modelId="{E3DE3B59-1572-4391-81B5-C39786A2F9E8}" type="sibTrans" cxnId="{A2F32A52-416F-4C63-A60D-C73682BC8C76}">
      <dgm:prSet/>
      <dgm:spPr/>
      <dgm:t>
        <a:bodyPr/>
        <a:lstStyle/>
        <a:p>
          <a:endParaRPr lang="en-US"/>
        </a:p>
      </dgm:t>
    </dgm:pt>
    <dgm:pt modelId="{10AE4DD1-B78A-4B5E-A6AB-33747D584568}">
      <dgm:prSet/>
      <dgm:spPr/>
      <dgm:t>
        <a:bodyPr/>
        <a:lstStyle/>
        <a:p>
          <a:r>
            <a:rPr lang="de-DE" dirty="0"/>
            <a:t>Fachliche Kompetenz</a:t>
          </a:r>
          <a:endParaRPr lang="en-US" dirty="0"/>
        </a:p>
      </dgm:t>
    </dgm:pt>
    <dgm:pt modelId="{A1A4EDB7-9D02-424F-B912-218D104D0F8E}" type="parTrans" cxnId="{84F0AF41-EA41-4AF0-AAB1-0C01BA9C7768}">
      <dgm:prSet/>
      <dgm:spPr/>
      <dgm:t>
        <a:bodyPr/>
        <a:lstStyle/>
        <a:p>
          <a:endParaRPr lang="en-US"/>
        </a:p>
      </dgm:t>
    </dgm:pt>
    <dgm:pt modelId="{21EE2954-DDD3-45A7-80F2-A821C8AA7547}" type="sibTrans" cxnId="{84F0AF41-EA41-4AF0-AAB1-0C01BA9C7768}">
      <dgm:prSet/>
      <dgm:spPr/>
      <dgm:t>
        <a:bodyPr/>
        <a:lstStyle/>
        <a:p>
          <a:endParaRPr lang="en-US"/>
        </a:p>
      </dgm:t>
    </dgm:pt>
    <dgm:pt modelId="{DD45458E-274B-432D-BBC1-2E0436D824D2}">
      <dgm:prSet/>
      <dgm:spPr/>
      <dgm:t>
        <a:bodyPr/>
        <a:lstStyle/>
        <a:p>
          <a:r>
            <a:rPr lang="de-DE"/>
            <a:t>Ausdrucksweise</a:t>
          </a:r>
          <a:endParaRPr lang="de-DE" dirty="0"/>
        </a:p>
      </dgm:t>
    </dgm:pt>
    <dgm:pt modelId="{FB37A912-00ED-4DEC-BA81-752CF54311D1}" type="parTrans" cxnId="{53C7CD00-0275-4DCA-B8C8-B8CABAEFC2E2}">
      <dgm:prSet/>
      <dgm:spPr/>
      <dgm:t>
        <a:bodyPr/>
        <a:lstStyle/>
        <a:p>
          <a:endParaRPr lang="de-DE"/>
        </a:p>
      </dgm:t>
    </dgm:pt>
    <dgm:pt modelId="{7A0D4AFA-2FB4-4BF4-B648-A8DC92086B63}" type="sibTrans" cxnId="{53C7CD00-0275-4DCA-B8C8-B8CABAEFC2E2}">
      <dgm:prSet/>
      <dgm:spPr/>
      <dgm:t>
        <a:bodyPr/>
        <a:lstStyle/>
        <a:p>
          <a:endParaRPr lang="de-DE"/>
        </a:p>
      </dgm:t>
    </dgm:pt>
    <dgm:pt modelId="{68D296DB-6EE3-448B-A7DB-96DB7DEA3EFB}">
      <dgm:prSet/>
      <dgm:spPr/>
      <dgm:t>
        <a:bodyPr/>
        <a:lstStyle/>
        <a:p>
          <a:r>
            <a:rPr lang="de-DE"/>
            <a:t>Gesprächsverhalten</a:t>
          </a:r>
          <a:endParaRPr lang="de-DE" dirty="0"/>
        </a:p>
      </dgm:t>
    </dgm:pt>
    <dgm:pt modelId="{32D876F1-0463-42F6-B4D5-6243D88178C8}" type="parTrans" cxnId="{55136878-5DF0-4CAD-9BA7-1329385E949F}">
      <dgm:prSet/>
      <dgm:spPr/>
      <dgm:t>
        <a:bodyPr/>
        <a:lstStyle/>
        <a:p>
          <a:endParaRPr lang="de-DE"/>
        </a:p>
      </dgm:t>
    </dgm:pt>
    <dgm:pt modelId="{F165A6DE-011F-40FE-8C92-7544448B5981}" type="sibTrans" cxnId="{55136878-5DF0-4CAD-9BA7-1329385E949F}">
      <dgm:prSet/>
      <dgm:spPr/>
      <dgm:t>
        <a:bodyPr/>
        <a:lstStyle/>
        <a:p>
          <a:endParaRPr lang="de-DE"/>
        </a:p>
      </dgm:t>
    </dgm:pt>
    <dgm:pt modelId="{24B5A8FB-93D6-46BF-84D2-D4ABBD3C2517}">
      <dgm:prSet/>
      <dgm:spPr/>
      <dgm:t>
        <a:bodyPr/>
        <a:lstStyle/>
        <a:p>
          <a:r>
            <a:rPr lang="de-DE" dirty="0"/>
            <a:t>Fachwissen</a:t>
          </a:r>
        </a:p>
      </dgm:t>
    </dgm:pt>
    <dgm:pt modelId="{F2F88591-FBC3-4172-B847-53BBEFC926F2}" type="parTrans" cxnId="{41DB57C8-C0C1-4C77-B0EB-9950CD788053}">
      <dgm:prSet/>
      <dgm:spPr/>
      <dgm:t>
        <a:bodyPr/>
        <a:lstStyle/>
        <a:p>
          <a:endParaRPr lang="de-DE"/>
        </a:p>
      </dgm:t>
    </dgm:pt>
    <dgm:pt modelId="{195C2807-EF5A-4277-8E9F-D40D3E917E11}" type="sibTrans" cxnId="{41DB57C8-C0C1-4C77-B0EB-9950CD788053}">
      <dgm:prSet/>
      <dgm:spPr/>
      <dgm:t>
        <a:bodyPr/>
        <a:lstStyle/>
        <a:p>
          <a:endParaRPr lang="de-DE"/>
        </a:p>
      </dgm:t>
    </dgm:pt>
    <dgm:pt modelId="{E2A42583-DC79-4E92-A903-EA1CFFFBE4AE}">
      <dgm:prSet/>
      <dgm:spPr/>
      <dgm:t>
        <a:bodyPr/>
        <a:lstStyle/>
        <a:p>
          <a:r>
            <a:rPr lang="de-DE"/>
            <a:t>Verwendung von Fachbegriffen</a:t>
          </a:r>
          <a:endParaRPr lang="de-DE" dirty="0"/>
        </a:p>
      </dgm:t>
    </dgm:pt>
    <dgm:pt modelId="{1F4E93E7-12D2-4E7B-8B8E-ABB32F005A78}" type="parTrans" cxnId="{3CB527B5-589E-46E6-BEF2-91D9B8093EAD}">
      <dgm:prSet/>
      <dgm:spPr/>
      <dgm:t>
        <a:bodyPr/>
        <a:lstStyle/>
        <a:p>
          <a:endParaRPr lang="de-DE"/>
        </a:p>
      </dgm:t>
    </dgm:pt>
    <dgm:pt modelId="{A1A4B288-685F-42AA-B113-4DA84BE5C5D3}" type="sibTrans" cxnId="{3CB527B5-589E-46E6-BEF2-91D9B8093EAD}">
      <dgm:prSet/>
      <dgm:spPr/>
      <dgm:t>
        <a:bodyPr/>
        <a:lstStyle/>
        <a:p>
          <a:endParaRPr lang="de-DE"/>
        </a:p>
      </dgm:t>
    </dgm:pt>
    <dgm:pt modelId="{E6AAABEE-5A6B-4095-86D7-F9961D074E4B}">
      <dgm:prSet/>
      <dgm:spPr/>
      <dgm:t>
        <a:bodyPr/>
        <a:lstStyle/>
        <a:p>
          <a:r>
            <a:rPr lang="de-DE"/>
            <a:t>Thematische Durchdringung</a:t>
          </a:r>
        </a:p>
      </dgm:t>
    </dgm:pt>
    <dgm:pt modelId="{5EDB3281-CFD2-4150-9C69-FBD87DE1B10A}" type="parTrans" cxnId="{74CCB2D2-92D5-40B7-912E-C52820FDFD7A}">
      <dgm:prSet/>
      <dgm:spPr/>
      <dgm:t>
        <a:bodyPr/>
        <a:lstStyle/>
        <a:p>
          <a:endParaRPr lang="de-DE"/>
        </a:p>
      </dgm:t>
    </dgm:pt>
    <dgm:pt modelId="{D1A99935-DD4E-47DA-8057-B815718112B5}" type="sibTrans" cxnId="{74CCB2D2-92D5-40B7-912E-C52820FDFD7A}">
      <dgm:prSet/>
      <dgm:spPr/>
      <dgm:t>
        <a:bodyPr/>
        <a:lstStyle/>
        <a:p>
          <a:endParaRPr lang="de-DE"/>
        </a:p>
      </dgm:t>
    </dgm:pt>
    <dgm:pt modelId="{F669269E-1441-4FD6-919F-3D716BB09A37}" type="pres">
      <dgm:prSet presAssocID="{C699F8BB-F0D5-4CDD-8F5D-05D90B656B1A}" presName="linear" presStyleCnt="0">
        <dgm:presLayoutVars>
          <dgm:dir/>
          <dgm:animLvl val="lvl"/>
          <dgm:resizeHandles val="exact"/>
        </dgm:presLayoutVars>
      </dgm:prSet>
      <dgm:spPr/>
    </dgm:pt>
    <dgm:pt modelId="{950B1343-5194-416B-8D50-D3DCCC3031D4}" type="pres">
      <dgm:prSet presAssocID="{6AA7D188-F26C-4E63-B12F-B75963BBC641}" presName="parentLin" presStyleCnt="0"/>
      <dgm:spPr/>
    </dgm:pt>
    <dgm:pt modelId="{655AF165-0DFB-4BE0-8A95-EEE6ACA0ED3F}" type="pres">
      <dgm:prSet presAssocID="{6AA7D188-F26C-4E63-B12F-B75963BBC641}" presName="parentLeftMargin" presStyleLbl="node1" presStyleIdx="0" presStyleCnt="2"/>
      <dgm:spPr/>
    </dgm:pt>
    <dgm:pt modelId="{78BF62EA-056A-48E4-BA55-A96080D17803}" type="pres">
      <dgm:prSet presAssocID="{6AA7D188-F26C-4E63-B12F-B75963BBC641}" presName="parentText" presStyleLbl="node1" presStyleIdx="0" presStyleCnt="2" custLinFactNeighborX="-1869" custLinFactNeighborY="3583">
        <dgm:presLayoutVars>
          <dgm:chMax val="0"/>
          <dgm:bulletEnabled val="1"/>
        </dgm:presLayoutVars>
      </dgm:prSet>
      <dgm:spPr/>
    </dgm:pt>
    <dgm:pt modelId="{A3F48503-3943-4025-A2B1-42D1F707D787}" type="pres">
      <dgm:prSet presAssocID="{6AA7D188-F26C-4E63-B12F-B75963BBC641}" presName="negativeSpace" presStyleCnt="0"/>
      <dgm:spPr/>
    </dgm:pt>
    <dgm:pt modelId="{71D9377A-4266-492B-974C-09A920A60B76}" type="pres">
      <dgm:prSet presAssocID="{6AA7D188-F26C-4E63-B12F-B75963BBC641}" presName="childText" presStyleLbl="conFgAcc1" presStyleIdx="0" presStyleCnt="2">
        <dgm:presLayoutVars>
          <dgm:bulletEnabled val="1"/>
        </dgm:presLayoutVars>
      </dgm:prSet>
      <dgm:spPr/>
    </dgm:pt>
    <dgm:pt modelId="{886D6783-25F9-414E-B634-552F91ABDF5F}" type="pres">
      <dgm:prSet presAssocID="{E3DE3B59-1572-4391-81B5-C39786A2F9E8}" presName="spaceBetweenRectangles" presStyleCnt="0"/>
      <dgm:spPr/>
    </dgm:pt>
    <dgm:pt modelId="{513C67F2-479A-4384-9177-F068CAEA9ED2}" type="pres">
      <dgm:prSet presAssocID="{10AE4DD1-B78A-4B5E-A6AB-33747D584568}" presName="parentLin" presStyleCnt="0"/>
      <dgm:spPr/>
    </dgm:pt>
    <dgm:pt modelId="{D4F53939-0533-421E-B375-2769D9C7DC6D}" type="pres">
      <dgm:prSet presAssocID="{10AE4DD1-B78A-4B5E-A6AB-33747D584568}" presName="parentLeftMargin" presStyleLbl="node1" presStyleIdx="0" presStyleCnt="2"/>
      <dgm:spPr/>
    </dgm:pt>
    <dgm:pt modelId="{FA900ECA-4A43-489C-8395-3B08E8270262}" type="pres">
      <dgm:prSet presAssocID="{10AE4DD1-B78A-4B5E-A6AB-33747D5845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1D3089-71F9-47B6-BBA4-D613B54EB0CB}" type="pres">
      <dgm:prSet presAssocID="{10AE4DD1-B78A-4B5E-A6AB-33747D584568}" presName="negativeSpace" presStyleCnt="0"/>
      <dgm:spPr/>
    </dgm:pt>
    <dgm:pt modelId="{260BAC0A-443C-4365-B6B5-FEF413F7A045}" type="pres">
      <dgm:prSet presAssocID="{10AE4DD1-B78A-4B5E-A6AB-33747D5845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C7CD00-0275-4DCA-B8C8-B8CABAEFC2E2}" srcId="{6AA7D188-F26C-4E63-B12F-B75963BBC641}" destId="{DD45458E-274B-432D-BBC1-2E0436D824D2}" srcOrd="0" destOrd="0" parTransId="{FB37A912-00ED-4DEC-BA81-752CF54311D1}" sibTransId="{7A0D4AFA-2FB4-4BF4-B648-A8DC92086B63}"/>
    <dgm:cxn modelId="{BB3ABE01-0EB3-47E3-B7CC-EA7F8BD0DB57}" type="presOf" srcId="{6AA7D188-F26C-4E63-B12F-B75963BBC641}" destId="{78BF62EA-056A-48E4-BA55-A96080D17803}" srcOrd="1" destOrd="0" presId="urn:microsoft.com/office/officeart/2005/8/layout/list1"/>
    <dgm:cxn modelId="{8AFA4417-CAB7-43A4-B728-8B66E8C8036E}" type="presOf" srcId="{E6AAABEE-5A6B-4095-86D7-F9961D074E4B}" destId="{260BAC0A-443C-4365-B6B5-FEF413F7A045}" srcOrd="0" destOrd="2" presId="urn:microsoft.com/office/officeart/2005/8/layout/list1"/>
    <dgm:cxn modelId="{309BCA40-59D3-471A-9122-3BF206F9EFCA}" type="presOf" srcId="{10AE4DD1-B78A-4B5E-A6AB-33747D584568}" destId="{D4F53939-0533-421E-B375-2769D9C7DC6D}" srcOrd="0" destOrd="0" presId="urn:microsoft.com/office/officeart/2005/8/layout/list1"/>
    <dgm:cxn modelId="{84F0AF41-EA41-4AF0-AAB1-0C01BA9C7768}" srcId="{C699F8BB-F0D5-4CDD-8F5D-05D90B656B1A}" destId="{10AE4DD1-B78A-4B5E-A6AB-33747D584568}" srcOrd="1" destOrd="0" parTransId="{A1A4EDB7-9D02-424F-B912-218D104D0F8E}" sibTransId="{21EE2954-DDD3-45A7-80F2-A821C8AA7547}"/>
    <dgm:cxn modelId="{A2F32A52-416F-4C63-A60D-C73682BC8C76}" srcId="{C699F8BB-F0D5-4CDD-8F5D-05D90B656B1A}" destId="{6AA7D188-F26C-4E63-B12F-B75963BBC641}" srcOrd="0" destOrd="0" parTransId="{5EF6CECA-6B4A-4878-9E7C-CD95A9FAE0D8}" sibTransId="{E3DE3B59-1572-4391-81B5-C39786A2F9E8}"/>
    <dgm:cxn modelId="{55136878-5DF0-4CAD-9BA7-1329385E949F}" srcId="{6AA7D188-F26C-4E63-B12F-B75963BBC641}" destId="{68D296DB-6EE3-448B-A7DB-96DB7DEA3EFB}" srcOrd="1" destOrd="0" parTransId="{32D876F1-0463-42F6-B4D5-6243D88178C8}" sibTransId="{F165A6DE-011F-40FE-8C92-7544448B5981}"/>
    <dgm:cxn modelId="{F73C7B83-16C1-413A-A3A9-DACAFD7EC00F}" type="presOf" srcId="{10AE4DD1-B78A-4B5E-A6AB-33747D584568}" destId="{FA900ECA-4A43-489C-8395-3B08E8270262}" srcOrd="1" destOrd="0" presId="urn:microsoft.com/office/officeart/2005/8/layout/list1"/>
    <dgm:cxn modelId="{F1EF5A87-3CED-4956-BACF-616D3A1DC9C5}" type="presOf" srcId="{6AA7D188-F26C-4E63-B12F-B75963BBC641}" destId="{655AF165-0DFB-4BE0-8A95-EEE6ACA0ED3F}" srcOrd="0" destOrd="0" presId="urn:microsoft.com/office/officeart/2005/8/layout/list1"/>
    <dgm:cxn modelId="{B421E788-D1AF-415F-9FEB-0F74C9BAD6FA}" type="presOf" srcId="{E2A42583-DC79-4E92-A903-EA1CFFFBE4AE}" destId="{260BAC0A-443C-4365-B6B5-FEF413F7A045}" srcOrd="0" destOrd="1" presId="urn:microsoft.com/office/officeart/2005/8/layout/list1"/>
    <dgm:cxn modelId="{1808439B-03B3-49C5-AF0E-B4FA0B1A5A9B}" type="presOf" srcId="{C699F8BB-F0D5-4CDD-8F5D-05D90B656B1A}" destId="{F669269E-1441-4FD6-919F-3D716BB09A37}" srcOrd="0" destOrd="0" presId="urn:microsoft.com/office/officeart/2005/8/layout/list1"/>
    <dgm:cxn modelId="{A094ECA2-984C-4CED-9BD5-0AFA330B71EF}" type="presOf" srcId="{DD45458E-274B-432D-BBC1-2E0436D824D2}" destId="{71D9377A-4266-492B-974C-09A920A60B76}" srcOrd="0" destOrd="0" presId="urn:microsoft.com/office/officeart/2005/8/layout/list1"/>
    <dgm:cxn modelId="{3CB527B5-589E-46E6-BEF2-91D9B8093EAD}" srcId="{10AE4DD1-B78A-4B5E-A6AB-33747D584568}" destId="{E2A42583-DC79-4E92-A903-EA1CFFFBE4AE}" srcOrd="1" destOrd="0" parTransId="{1F4E93E7-12D2-4E7B-8B8E-ABB32F005A78}" sibTransId="{A1A4B288-685F-42AA-B113-4DA84BE5C5D3}"/>
    <dgm:cxn modelId="{41DB57C8-C0C1-4C77-B0EB-9950CD788053}" srcId="{10AE4DD1-B78A-4B5E-A6AB-33747D584568}" destId="{24B5A8FB-93D6-46BF-84D2-D4ABBD3C2517}" srcOrd="0" destOrd="0" parTransId="{F2F88591-FBC3-4172-B847-53BBEFC926F2}" sibTransId="{195C2807-EF5A-4277-8E9F-D40D3E917E11}"/>
    <dgm:cxn modelId="{74CCB2D2-92D5-40B7-912E-C52820FDFD7A}" srcId="{10AE4DD1-B78A-4B5E-A6AB-33747D584568}" destId="{E6AAABEE-5A6B-4095-86D7-F9961D074E4B}" srcOrd="2" destOrd="0" parTransId="{5EDB3281-CFD2-4150-9C69-FBD87DE1B10A}" sibTransId="{D1A99935-DD4E-47DA-8057-B815718112B5}"/>
    <dgm:cxn modelId="{1C5B24F6-8421-4038-931B-A43BDDF952DA}" type="presOf" srcId="{68D296DB-6EE3-448B-A7DB-96DB7DEA3EFB}" destId="{71D9377A-4266-492B-974C-09A920A60B76}" srcOrd="0" destOrd="1" presId="urn:microsoft.com/office/officeart/2005/8/layout/list1"/>
    <dgm:cxn modelId="{7BF285FC-B292-44ED-AD2A-C737C7778FA2}" type="presOf" srcId="{24B5A8FB-93D6-46BF-84D2-D4ABBD3C2517}" destId="{260BAC0A-443C-4365-B6B5-FEF413F7A045}" srcOrd="0" destOrd="0" presId="urn:microsoft.com/office/officeart/2005/8/layout/list1"/>
    <dgm:cxn modelId="{44F4881B-07B1-4FD1-8832-81D998D35EA5}" type="presParOf" srcId="{F669269E-1441-4FD6-919F-3D716BB09A37}" destId="{950B1343-5194-416B-8D50-D3DCCC3031D4}" srcOrd="0" destOrd="0" presId="urn:microsoft.com/office/officeart/2005/8/layout/list1"/>
    <dgm:cxn modelId="{11C0A89E-0F27-484B-AB75-D83878D8EDA7}" type="presParOf" srcId="{950B1343-5194-416B-8D50-D3DCCC3031D4}" destId="{655AF165-0DFB-4BE0-8A95-EEE6ACA0ED3F}" srcOrd="0" destOrd="0" presId="urn:microsoft.com/office/officeart/2005/8/layout/list1"/>
    <dgm:cxn modelId="{9A0B47EF-C59F-4DEA-9B22-E5D97EFB8FDD}" type="presParOf" srcId="{950B1343-5194-416B-8D50-D3DCCC3031D4}" destId="{78BF62EA-056A-48E4-BA55-A96080D17803}" srcOrd="1" destOrd="0" presId="urn:microsoft.com/office/officeart/2005/8/layout/list1"/>
    <dgm:cxn modelId="{35E09ADF-C22C-4A28-8206-14BD21009D92}" type="presParOf" srcId="{F669269E-1441-4FD6-919F-3D716BB09A37}" destId="{A3F48503-3943-4025-A2B1-42D1F707D787}" srcOrd="1" destOrd="0" presId="urn:microsoft.com/office/officeart/2005/8/layout/list1"/>
    <dgm:cxn modelId="{560F78D5-FF5E-42E4-83FE-96771DDDB7EE}" type="presParOf" srcId="{F669269E-1441-4FD6-919F-3D716BB09A37}" destId="{71D9377A-4266-492B-974C-09A920A60B76}" srcOrd="2" destOrd="0" presId="urn:microsoft.com/office/officeart/2005/8/layout/list1"/>
    <dgm:cxn modelId="{FE664EED-5D69-4D61-ACBC-61F62EDD1B96}" type="presParOf" srcId="{F669269E-1441-4FD6-919F-3D716BB09A37}" destId="{886D6783-25F9-414E-B634-552F91ABDF5F}" srcOrd="3" destOrd="0" presId="urn:microsoft.com/office/officeart/2005/8/layout/list1"/>
    <dgm:cxn modelId="{73DA5151-E9F6-4AEB-BA9F-2FA46DDE63A4}" type="presParOf" srcId="{F669269E-1441-4FD6-919F-3D716BB09A37}" destId="{513C67F2-479A-4384-9177-F068CAEA9ED2}" srcOrd="4" destOrd="0" presId="urn:microsoft.com/office/officeart/2005/8/layout/list1"/>
    <dgm:cxn modelId="{82C0E422-FBA2-456F-B265-2E9D188FDC8F}" type="presParOf" srcId="{513C67F2-479A-4384-9177-F068CAEA9ED2}" destId="{D4F53939-0533-421E-B375-2769D9C7DC6D}" srcOrd="0" destOrd="0" presId="urn:microsoft.com/office/officeart/2005/8/layout/list1"/>
    <dgm:cxn modelId="{F2B08290-8EC1-4921-A969-09A326EDDFC8}" type="presParOf" srcId="{513C67F2-479A-4384-9177-F068CAEA9ED2}" destId="{FA900ECA-4A43-489C-8395-3B08E8270262}" srcOrd="1" destOrd="0" presId="urn:microsoft.com/office/officeart/2005/8/layout/list1"/>
    <dgm:cxn modelId="{1DBDB280-2778-4B58-8E73-7E959A5AB80C}" type="presParOf" srcId="{F669269E-1441-4FD6-919F-3D716BB09A37}" destId="{C11D3089-71F9-47B6-BBA4-D613B54EB0CB}" srcOrd="5" destOrd="0" presId="urn:microsoft.com/office/officeart/2005/8/layout/list1"/>
    <dgm:cxn modelId="{74387689-4E05-43FA-BFCB-8546D7777C04}" type="presParOf" srcId="{F669269E-1441-4FD6-919F-3D716BB09A37}" destId="{260BAC0A-443C-4365-B6B5-FEF413F7A0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E91D-BF97-43DE-AB8B-9B253FA2BA05}">
      <dsp:nvSpPr>
        <dsp:cNvPr id="0" name=""/>
        <dsp:cNvSpPr/>
      </dsp:nvSpPr>
      <dsp:spPr>
        <a:xfrm>
          <a:off x="0" y="312740"/>
          <a:ext cx="6797675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Dauer: ca. 15 Minuten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Ca. 15-20 Folien (eine Folie pro Minute)</a:t>
          </a:r>
        </a:p>
      </dsp:txBody>
      <dsp:txXfrm>
        <a:off x="0" y="312740"/>
        <a:ext cx="6797675" cy="1048950"/>
      </dsp:txXfrm>
    </dsp:sp>
    <dsp:sp modelId="{8392809C-ADD9-42E6-B0A4-A15932F5425E}">
      <dsp:nvSpPr>
        <dsp:cNvPr id="0" name=""/>
        <dsp:cNvSpPr/>
      </dsp:nvSpPr>
      <dsp:spPr>
        <a:xfrm>
          <a:off x="339883" y="47060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Umfang und Dauer</a:t>
          </a:r>
          <a:endParaRPr lang="en-US" sz="1800" kern="1200" dirty="0"/>
        </a:p>
      </dsp:txBody>
      <dsp:txXfrm>
        <a:off x="365822" y="72999"/>
        <a:ext cx="4706494" cy="479482"/>
      </dsp:txXfrm>
    </dsp:sp>
    <dsp:sp modelId="{C66B6C4E-823D-419F-A223-7C669A13ABFE}">
      <dsp:nvSpPr>
        <dsp:cNvPr id="0" name=""/>
        <dsp:cNvSpPr/>
      </dsp:nvSpPr>
      <dsp:spPr>
        <a:xfrm>
          <a:off x="0" y="1724570"/>
          <a:ext cx="679767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Fachbezogene Probleme/Lösungskonzept zielgerichtet darstellen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Relevanten fachlichen Hintergrund aufzeigen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Vorgehensweise begründen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Fragen i.d.R. projektbezogen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>
              <a:solidFill>
                <a:srgbClr val="FF0000"/>
              </a:solidFill>
            </a:rPr>
            <a:t>Roter Faden!</a:t>
          </a:r>
          <a:endParaRPr lang="de-DE" sz="1800" kern="1200" dirty="0"/>
        </a:p>
      </dsp:txBody>
      <dsp:txXfrm>
        <a:off x="0" y="1724570"/>
        <a:ext cx="6797675" cy="2211300"/>
      </dsp:txXfrm>
    </dsp:sp>
    <dsp:sp modelId="{DB9FDBBC-07A9-41DB-9884-3D3F27F26D98}">
      <dsp:nvSpPr>
        <dsp:cNvPr id="0" name=""/>
        <dsp:cNvSpPr/>
      </dsp:nvSpPr>
      <dsp:spPr>
        <a:xfrm>
          <a:off x="339883" y="1458890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Inhalt</a:t>
          </a:r>
        </a:p>
      </dsp:txBody>
      <dsp:txXfrm>
        <a:off x="365822" y="1484829"/>
        <a:ext cx="4706494" cy="479482"/>
      </dsp:txXfrm>
    </dsp:sp>
    <dsp:sp modelId="{14BBACE7-0AD7-4A17-866F-12DA9CCD0F77}">
      <dsp:nvSpPr>
        <dsp:cNvPr id="0" name=""/>
        <dsp:cNvSpPr/>
      </dsp:nvSpPr>
      <dsp:spPr>
        <a:xfrm>
          <a:off x="0" y="4298751"/>
          <a:ext cx="679767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Vermeidung von Zeichensetzung- , Formulierung - und Rechtschreibfehlern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>
              <a:solidFill>
                <a:srgbClr val="00B050"/>
              </a:solidFill>
            </a:rPr>
            <a:t>Jede Folie mit Seitennummerierung!</a:t>
          </a:r>
        </a:p>
      </dsp:txBody>
      <dsp:txXfrm>
        <a:off x="0" y="4298751"/>
        <a:ext cx="6797675" cy="1304100"/>
      </dsp:txXfrm>
    </dsp:sp>
    <dsp:sp modelId="{B5164799-40B2-49D2-AB38-E867939322B4}">
      <dsp:nvSpPr>
        <dsp:cNvPr id="0" name=""/>
        <dsp:cNvSpPr/>
      </dsp:nvSpPr>
      <dsp:spPr>
        <a:xfrm>
          <a:off x="339883" y="4033071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Vorsicht!</a:t>
          </a:r>
          <a:endParaRPr lang="en-US" sz="1800" kern="1200" dirty="0"/>
        </a:p>
      </dsp:txBody>
      <dsp:txXfrm>
        <a:off x="365822" y="4059010"/>
        <a:ext cx="470649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E91D-BF97-43DE-AB8B-9B253FA2BA05}">
      <dsp:nvSpPr>
        <dsp:cNvPr id="0" name=""/>
        <dsp:cNvSpPr/>
      </dsp:nvSpPr>
      <dsp:spPr>
        <a:xfrm>
          <a:off x="0" y="353780"/>
          <a:ext cx="6797675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37388" rIns="52757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Ansprechende Gestaltung, Passende Bilder/Grafiken, wenig Animation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1" kern="1200" dirty="0">
              <a:solidFill>
                <a:srgbClr val="00B0F0"/>
              </a:solidFill>
            </a:rPr>
            <a:t>nicht</a:t>
          </a:r>
          <a:r>
            <a:rPr lang="de-DE" sz="2100" b="1" kern="1200" dirty="0"/>
            <a:t> </a:t>
          </a:r>
          <a:r>
            <a:rPr lang="de-DE" sz="2100" b="1" kern="1200" dirty="0">
              <a:solidFill>
                <a:srgbClr val="00B050"/>
              </a:solidFill>
            </a:rPr>
            <a:t>zu</a:t>
          </a:r>
          <a:r>
            <a:rPr lang="de-DE" sz="2100" b="1" kern="1200" dirty="0"/>
            <a:t> </a:t>
          </a:r>
          <a:r>
            <a:rPr lang="de-DE" sz="2100" b="1" kern="1200" dirty="0">
              <a:solidFill>
                <a:srgbClr val="FF0000"/>
              </a:solidFill>
            </a:rPr>
            <a:t>bunt</a:t>
          </a:r>
          <a:r>
            <a:rPr lang="de-DE" sz="2100" b="1" kern="1200" dirty="0"/>
            <a:t> </a:t>
          </a:r>
          <a:endParaRPr 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wenig Text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1" kern="1200" dirty="0">
              <a:solidFill>
                <a:srgbClr val="0070C0"/>
              </a:solidFill>
            </a:rPr>
            <a:t>Lichtverhältnisse beachten  </a:t>
          </a:r>
          <a:r>
            <a:rPr lang="de-DE" sz="2100" b="1" kern="1200" dirty="0">
              <a:solidFill>
                <a:srgbClr val="0070C0"/>
              </a:solidFill>
              <a:sym typeface="Wingdings" panose="05000000000000000000" pitchFamily="2" charset="2"/>
            </a:rPr>
            <a:t></a:t>
          </a:r>
          <a:r>
            <a:rPr lang="de-DE" sz="2100" b="1" kern="1200" dirty="0">
              <a:solidFill>
                <a:srgbClr val="0070C0"/>
              </a:solidFill>
            </a:rPr>
            <a:t> Lesbarkeit !!!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0" y="353780"/>
        <a:ext cx="6797675" cy="2249100"/>
      </dsp:txXfrm>
    </dsp:sp>
    <dsp:sp modelId="{8392809C-ADD9-42E6-B0A4-A15932F5425E}">
      <dsp:nvSpPr>
        <dsp:cNvPr id="0" name=""/>
        <dsp:cNvSpPr/>
      </dsp:nvSpPr>
      <dsp:spPr>
        <a:xfrm>
          <a:off x="339883" y="43820"/>
          <a:ext cx="475837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Optik</a:t>
          </a:r>
          <a:endParaRPr lang="en-US" sz="2100" kern="1200" dirty="0"/>
        </a:p>
      </dsp:txBody>
      <dsp:txXfrm>
        <a:off x="370145" y="74082"/>
        <a:ext cx="4697848" cy="559396"/>
      </dsp:txXfrm>
    </dsp:sp>
    <dsp:sp modelId="{14BBACE7-0AD7-4A17-866F-12DA9CCD0F77}">
      <dsp:nvSpPr>
        <dsp:cNvPr id="0" name=""/>
        <dsp:cNvSpPr/>
      </dsp:nvSpPr>
      <dsp:spPr>
        <a:xfrm>
          <a:off x="0" y="3026241"/>
          <a:ext cx="6797675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37388" rIns="52757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Power Point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Tafelanschrift (am Besten während der Präsentation)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Flipchart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Demonstrationsobjekte (Ausdrucke, etc.)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Kurzvideo, usw.</a:t>
          </a:r>
          <a:endParaRPr lang="en-US" sz="2100" kern="1200"/>
        </a:p>
      </dsp:txBody>
      <dsp:txXfrm>
        <a:off x="0" y="3026241"/>
        <a:ext cx="6797675" cy="2579850"/>
      </dsp:txXfrm>
    </dsp:sp>
    <dsp:sp modelId="{B5164799-40B2-49D2-AB38-E867939322B4}">
      <dsp:nvSpPr>
        <dsp:cNvPr id="0" name=""/>
        <dsp:cNvSpPr/>
      </dsp:nvSpPr>
      <dsp:spPr>
        <a:xfrm>
          <a:off x="339883" y="2716281"/>
          <a:ext cx="475837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Verwendete Medien</a:t>
          </a:r>
          <a:endParaRPr lang="en-US" sz="2100" kern="1200" dirty="0"/>
        </a:p>
      </dsp:txBody>
      <dsp:txXfrm>
        <a:off x="370145" y="2746543"/>
        <a:ext cx="469784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377A-4266-492B-974C-09A920A60B76}">
      <dsp:nvSpPr>
        <dsp:cNvPr id="0" name=""/>
        <dsp:cNvSpPr/>
      </dsp:nvSpPr>
      <dsp:spPr>
        <a:xfrm>
          <a:off x="0" y="469430"/>
          <a:ext cx="6797675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900" kern="1200"/>
            <a:t>Zielorientierung (Absicht, Ziel)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900" kern="1200"/>
            <a:t>Sachliche Gliederung (roter Faden)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900" kern="1200" dirty="0"/>
            <a:t>Zeitliche Gliederung (Verlauf, Gewichtung, Einhaltung der Zeit)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900" kern="1200" dirty="0"/>
            <a:t>Darstellung des Projekts</a:t>
          </a:r>
          <a:br>
            <a:rPr lang="de-DE" sz="1900" kern="1200" dirty="0"/>
          </a:br>
          <a:r>
            <a:rPr lang="de-DE" sz="1900" kern="1200" dirty="0">
              <a:sym typeface="Wingdings" panose="05000000000000000000" pitchFamily="2" charset="2"/>
            </a:rPr>
            <a:t></a:t>
          </a:r>
          <a:r>
            <a:rPr lang="de-DE" sz="1900" kern="1200" dirty="0"/>
            <a:t>nachvollziehbar, Zielgruppe, Fachhintergrund</a:t>
          </a:r>
          <a:br>
            <a:rPr lang="de-DE" sz="1900" kern="1200" dirty="0"/>
          </a:br>
          <a:r>
            <a:rPr lang="de-DE" sz="1900" kern="1200" dirty="0">
              <a:sym typeface="Wingdings" panose="05000000000000000000" pitchFamily="2" charset="2"/>
            </a:rPr>
            <a:t></a:t>
          </a:r>
          <a:r>
            <a:rPr lang="de-DE" sz="1900" kern="1200" dirty="0"/>
            <a:t>thematische Durchdringung/Projektergebnis</a:t>
          </a:r>
          <a:endParaRPr lang="en-US" sz="1900" kern="1200" dirty="0"/>
        </a:p>
      </dsp:txBody>
      <dsp:txXfrm>
        <a:off x="0" y="469430"/>
        <a:ext cx="6797675" cy="2573550"/>
      </dsp:txXfrm>
    </dsp:sp>
    <dsp:sp modelId="{78BF62EA-056A-48E4-BA55-A96080D17803}">
      <dsp:nvSpPr>
        <dsp:cNvPr id="0" name=""/>
        <dsp:cNvSpPr/>
      </dsp:nvSpPr>
      <dsp:spPr>
        <a:xfrm>
          <a:off x="333531" y="209087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Aufbau und inhaltliche Struktur</a:t>
          </a:r>
          <a:endParaRPr lang="en-US" sz="1900" kern="1200" dirty="0"/>
        </a:p>
      </dsp:txBody>
      <dsp:txXfrm>
        <a:off x="360911" y="236467"/>
        <a:ext cx="4703612" cy="506120"/>
      </dsp:txXfrm>
    </dsp:sp>
    <dsp:sp modelId="{260BAC0A-443C-4365-B6B5-FEF413F7A045}">
      <dsp:nvSpPr>
        <dsp:cNvPr id="0" name=""/>
        <dsp:cNvSpPr/>
      </dsp:nvSpPr>
      <dsp:spPr>
        <a:xfrm>
          <a:off x="0" y="3426021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Angepasste Vortragsweise (Körpersprache)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Angepasste Ausdrucksweise (Sprache, z.B. Fachbegriffe)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Fachgerechter Medieneinsatz (geeignete Medien)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Ansprechende Visualisierung (Layout)</a:t>
          </a:r>
          <a:br>
            <a:rPr lang="de-DE" sz="1900" kern="1200"/>
          </a:br>
          <a:endParaRPr lang="en-US" sz="1900" kern="1200"/>
        </a:p>
      </dsp:txBody>
      <dsp:txXfrm>
        <a:off x="0" y="3426021"/>
        <a:ext cx="6797675" cy="2034900"/>
      </dsp:txXfrm>
    </dsp:sp>
    <dsp:sp modelId="{FA900ECA-4A43-489C-8395-3B08E8270262}">
      <dsp:nvSpPr>
        <dsp:cNvPr id="0" name=""/>
        <dsp:cNvSpPr/>
      </dsp:nvSpPr>
      <dsp:spPr>
        <a:xfrm>
          <a:off x="339883" y="3145581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Präsentationstechnik</a:t>
          </a:r>
          <a:endParaRPr lang="en-US" sz="1900" kern="1200" dirty="0"/>
        </a:p>
      </dsp:txBody>
      <dsp:txXfrm>
        <a:off x="367263" y="3172961"/>
        <a:ext cx="470361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377A-4266-492B-974C-09A920A60B76}">
      <dsp:nvSpPr>
        <dsp:cNvPr id="0" name=""/>
        <dsp:cNvSpPr/>
      </dsp:nvSpPr>
      <dsp:spPr>
        <a:xfrm>
          <a:off x="0" y="735830"/>
          <a:ext cx="6797675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Ausdrucksweise</a:t>
          </a:r>
          <a:endParaRPr lang="de-D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Gesprächsverhalten</a:t>
          </a:r>
          <a:endParaRPr lang="de-DE" sz="3000" kern="1200" dirty="0"/>
        </a:p>
      </dsp:txBody>
      <dsp:txXfrm>
        <a:off x="0" y="735830"/>
        <a:ext cx="6797675" cy="1748250"/>
      </dsp:txXfrm>
    </dsp:sp>
    <dsp:sp modelId="{78BF62EA-056A-48E4-BA55-A96080D17803}">
      <dsp:nvSpPr>
        <dsp:cNvPr id="0" name=""/>
        <dsp:cNvSpPr/>
      </dsp:nvSpPr>
      <dsp:spPr>
        <a:xfrm>
          <a:off x="333531" y="324762"/>
          <a:ext cx="4758372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Kommunikative Kompetenz</a:t>
          </a:r>
          <a:endParaRPr lang="en-US" sz="3000" kern="1200" dirty="0"/>
        </a:p>
      </dsp:txBody>
      <dsp:txXfrm>
        <a:off x="376762" y="367993"/>
        <a:ext cx="4671910" cy="799138"/>
      </dsp:txXfrm>
    </dsp:sp>
    <dsp:sp modelId="{260BAC0A-443C-4365-B6B5-FEF413F7A045}">
      <dsp:nvSpPr>
        <dsp:cNvPr id="0" name=""/>
        <dsp:cNvSpPr/>
      </dsp:nvSpPr>
      <dsp:spPr>
        <a:xfrm>
          <a:off x="0" y="3088881"/>
          <a:ext cx="6797675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Fachwissen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Verwendung von Fachbegriffen</a:t>
          </a:r>
          <a:endParaRPr lang="de-D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Thematische Durchdringung</a:t>
          </a:r>
        </a:p>
      </dsp:txBody>
      <dsp:txXfrm>
        <a:off x="0" y="3088881"/>
        <a:ext cx="6797675" cy="2268000"/>
      </dsp:txXfrm>
    </dsp:sp>
    <dsp:sp modelId="{FA900ECA-4A43-489C-8395-3B08E8270262}">
      <dsp:nvSpPr>
        <dsp:cNvPr id="0" name=""/>
        <dsp:cNvSpPr/>
      </dsp:nvSpPr>
      <dsp:spPr>
        <a:xfrm>
          <a:off x="339883" y="2646081"/>
          <a:ext cx="4758372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Fachliche Kompetenz</a:t>
          </a:r>
          <a:endParaRPr lang="en-US" sz="3000" kern="1200" dirty="0"/>
        </a:p>
      </dsp:txBody>
      <dsp:txXfrm>
        <a:off x="383114" y="2689312"/>
        <a:ext cx="4671910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76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01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9637A1-B5D6-4BAC-93D0-94F842A99F5D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59B21E-B835-418F-96BF-2BD1D9A1C3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sz="5600" dirty="0"/>
              <a:t>Projektpräsentation</a:t>
            </a:r>
            <a:endParaRPr lang="de-DE" sz="56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Was bei der Präsentation zu beachten ist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69DAE2-B32F-B744-F8B5-4CDF668E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1" r="20738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Allgemeine Hinweise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9CD80A1-8406-4A8F-94AA-D644BED3B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86644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Allgemeine Hinweise - 2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9CD80A1-8406-4A8F-94AA-D644BED3B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885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4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Bewertung der Präsentation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130DAC3-FA7B-4628-B730-DBD5A676C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876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5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Bewertung des Fachgesprächs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130DAC3-FA7B-4628-B730-DBD5A676C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941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59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8314E4-895C-4F51-95D7-8B1F62D0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Bewertungsschema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IHK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140541-A902-46AE-92BB-E70913C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Dokumentation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1D148E-00A4-40FB-8FE7-8738C6797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58933"/>
            <a:ext cx="6912217" cy="42164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5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F17D8C-6EA2-452B-98AD-069AA2BC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816216-674C-4FD5-A586-57974FF9B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5459"/>
            <a:ext cx="5462001" cy="3823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89697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Rückblick</vt:lpstr>
      <vt:lpstr>Projektpräsentation</vt:lpstr>
      <vt:lpstr>Allgemeine Hinweise - 1</vt:lpstr>
      <vt:lpstr>Allgemeine Hinweise - 2</vt:lpstr>
      <vt:lpstr>Bewertung der Präsentation</vt:lpstr>
      <vt:lpstr>Bewertung des Fachgesprächs</vt:lpstr>
      <vt:lpstr>Bewertungsschema der IHK</vt:lpstr>
      <vt:lpstr>Dokumentation</vt:lpstr>
      <vt:lpstr>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koeckeis</dc:creator>
  <cp:lastModifiedBy>Köckeis Heidi</cp:lastModifiedBy>
  <cp:revision>13</cp:revision>
  <dcterms:created xsi:type="dcterms:W3CDTF">2020-01-13T18:48:39Z</dcterms:created>
  <dcterms:modified xsi:type="dcterms:W3CDTF">2023-12-05T17:01:57Z</dcterms:modified>
</cp:coreProperties>
</file>