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269C2-1A09-4BBF-82FF-030089EB0BD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D07C1D-FE62-4422-ADEA-CFCC73664A81}">
      <dgm:prSet/>
      <dgm:spPr/>
      <dgm:t>
        <a:bodyPr/>
        <a:lstStyle/>
        <a:p>
          <a:r>
            <a:rPr lang="de-DE"/>
            <a:t>Favoritenleiste aktualisieren</a:t>
          </a:r>
          <a:endParaRPr lang="en-US"/>
        </a:p>
      </dgm:t>
    </dgm:pt>
    <dgm:pt modelId="{DDB5581B-DE75-49CE-BC09-81255FA32CCB}" type="parTrans" cxnId="{8A6EA00A-2113-4174-98AC-EB827ECCC231}">
      <dgm:prSet/>
      <dgm:spPr/>
      <dgm:t>
        <a:bodyPr/>
        <a:lstStyle/>
        <a:p>
          <a:endParaRPr lang="en-US"/>
        </a:p>
      </dgm:t>
    </dgm:pt>
    <dgm:pt modelId="{B2374B78-1305-4160-B13E-F6FE82A0CC6D}" type="sibTrans" cxnId="{8A6EA00A-2113-4174-98AC-EB827ECCC231}">
      <dgm:prSet/>
      <dgm:spPr/>
      <dgm:t>
        <a:bodyPr/>
        <a:lstStyle/>
        <a:p>
          <a:endParaRPr lang="en-US"/>
        </a:p>
      </dgm:t>
    </dgm:pt>
    <dgm:pt modelId="{0D6FA44E-A5D9-4049-9CE4-7FC4738F30EF}">
      <dgm:prSet/>
      <dgm:spPr/>
      <dgm:t>
        <a:bodyPr/>
        <a:lstStyle/>
        <a:p>
          <a:r>
            <a:rPr lang="de-DE"/>
            <a:t>Geeignetes Theme auswählen</a:t>
          </a:r>
          <a:endParaRPr lang="en-US"/>
        </a:p>
      </dgm:t>
    </dgm:pt>
    <dgm:pt modelId="{59AEDCDF-B253-432E-8191-B3B3B19E86D0}" type="parTrans" cxnId="{98C3AAEE-4225-43DD-82F3-922EDD6F55CA}">
      <dgm:prSet/>
      <dgm:spPr/>
      <dgm:t>
        <a:bodyPr/>
        <a:lstStyle/>
        <a:p>
          <a:endParaRPr lang="en-US"/>
        </a:p>
      </dgm:t>
    </dgm:pt>
    <dgm:pt modelId="{857855D6-329D-4563-B0D7-7722A3382BB1}" type="sibTrans" cxnId="{98C3AAEE-4225-43DD-82F3-922EDD6F55CA}">
      <dgm:prSet/>
      <dgm:spPr/>
      <dgm:t>
        <a:bodyPr/>
        <a:lstStyle/>
        <a:p>
          <a:endParaRPr lang="en-US"/>
        </a:p>
      </dgm:t>
    </dgm:pt>
    <dgm:pt modelId="{308EE48C-3BD7-4B9C-8E13-9F2E54C1F406}">
      <dgm:prSet/>
      <dgm:spPr/>
      <dgm:t>
        <a:bodyPr/>
        <a:lstStyle/>
        <a:p>
          <a:r>
            <a:rPr lang="de-DE"/>
            <a:t>Pretty Printer einstellen</a:t>
          </a:r>
          <a:endParaRPr lang="en-US"/>
        </a:p>
      </dgm:t>
    </dgm:pt>
    <dgm:pt modelId="{D0A1EDE4-B17A-48B4-870F-4CB863EA90A3}" type="parTrans" cxnId="{FA534BE6-3161-4852-AB8B-0707F7981B0E}">
      <dgm:prSet/>
      <dgm:spPr/>
      <dgm:t>
        <a:bodyPr/>
        <a:lstStyle/>
        <a:p>
          <a:endParaRPr lang="en-US"/>
        </a:p>
      </dgm:t>
    </dgm:pt>
    <dgm:pt modelId="{78FFA64D-04F5-4BC4-8EF4-056E535ECB8E}" type="sibTrans" cxnId="{FA534BE6-3161-4852-AB8B-0707F7981B0E}">
      <dgm:prSet/>
      <dgm:spPr/>
      <dgm:t>
        <a:bodyPr/>
        <a:lstStyle/>
        <a:p>
          <a:endParaRPr lang="en-US"/>
        </a:p>
      </dgm:t>
    </dgm:pt>
    <dgm:pt modelId="{DE883719-FD4F-4449-8BA4-246558603359}" type="pres">
      <dgm:prSet presAssocID="{649269C2-1A09-4BBF-82FF-030089EB0BD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0588EA-89C7-459F-B181-8E8F15CB438F}" type="pres">
      <dgm:prSet presAssocID="{DDD07C1D-FE62-4422-ADEA-CFCC73664A81}" presName="root" presStyleCnt="0"/>
      <dgm:spPr/>
    </dgm:pt>
    <dgm:pt modelId="{E634BBE3-BDE9-431D-BCE5-CF5B0AF1443A}" type="pres">
      <dgm:prSet presAssocID="{DDD07C1D-FE62-4422-ADEA-CFCC73664A81}" presName="rootComposite" presStyleCnt="0"/>
      <dgm:spPr/>
    </dgm:pt>
    <dgm:pt modelId="{CCE13787-2081-400A-8436-D4553B128DCD}" type="pres">
      <dgm:prSet presAssocID="{DDD07C1D-FE62-4422-ADEA-CFCC73664A81}" presName="rootText" presStyleLbl="node1" presStyleIdx="0" presStyleCnt="3"/>
      <dgm:spPr/>
    </dgm:pt>
    <dgm:pt modelId="{E643DABE-7BD1-476F-8532-1D7ADE6A92A3}" type="pres">
      <dgm:prSet presAssocID="{DDD07C1D-FE62-4422-ADEA-CFCC73664A81}" presName="rootConnector" presStyleLbl="node1" presStyleIdx="0" presStyleCnt="3"/>
      <dgm:spPr/>
    </dgm:pt>
    <dgm:pt modelId="{F763A7B5-EDB9-41E8-A293-C9B09F0B6699}" type="pres">
      <dgm:prSet presAssocID="{DDD07C1D-FE62-4422-ADEA-CFCC73664A81}" presName="childShape" presStyleCnt="0"/>
      <dgm:spPr/>
    </dgm:pt>
    <dgm:pt modelId="{2900ED16-FAFB-4B84-9498-30F61F854895}" type="pres">
      <dgm:prSet presAssocID="{0D6FA44E-A5D9-4049-9CE4-7FC4738F30EF}" presName="root" presStyleCnt="0"/>
      <dgm:spPr/>
    </dgm:pt>
    <dgm:pt modelId="{EB64D282-00D1-49A3-9641-0337AA92D46A}" type="pres">
      <dgm:prSet presAssocID="{0D6FA44E-A5D9-4049-9CE4-7FC4738F30EF}" presName="rootComposite" presStyleCnt="0"/>
      <dgm:spPr/>
    </dgm:pt>
    <dgm:pt modelId="{8E9FFA19-FF6B-4ACB-B9C9-3864DC729614}" type="pres">
      <dgm:prSet presAssocID="{0D6FA44E-A5D9-4049-9CE4-7FC4738F30EF}" presName="rootText" presStyleLbl="node1" presStyleIdx="1" presStyleCnt="3"/>
      <dgm:spPr/>
    </dgm:pt>
    <dgm:pt modelId="{600B5DE0-5F34-495F-9310-926C59444073}" type="pres">
      <dgm:prSet presAssocID="{0D6FA44E-A5D9-4049-9CE4-7FC4738F30EF}" presName="rootConnector" presStyleLbl="node1" presStyleIdx="1" presStyleCnt="3"/>
      <dgm:spPr/>
    </dgm:pt>
    <dgm:pt modelId="{79BAF8EA-380C-4325-8865-28E9741D150D}" type="pres">
      <dgm:prSet presAssocID="{0D6FA44E-A5D9-4049-9CE4-7FC4738F30EF}" presName="childShape" presStyleCnt="0"/>
      <dgm:spPr/>
    </dgm:pt>
    <dgm:pt modelId="{E370BFC7-5B53-4653-9B0E-FC317E09F712}" type="pres">
      <dgm:prSet presAssocID="{308EE48C-3BD7-4B9C-8E13-9F2E54C1F406}" presName="root" presStyleCnt="0"/>
      <dgm:spPr/>
    </dgm:pt>
    <dgm:pt modelId="{E5738A00-2B54-48FF-8F9B-9FE5FD2E3A81}" type="pres">
      <dgm:prSet presAssocID="{308EE48C-3BD7-4B9C-8E13-9F2E54C1F406}" presName="rootComposite" presStyleCnt="0"/>
      <dgm:spPr/>
    </dgm:pt>
    <dgm:pt modelId="{5C3F9A21-FC52-4170-B4CA-1A3D155C2771}" type="pres">
      <dgm:prSet presAssocID="{308EE48C-3BD7-4B9C-8E13-9F2E54C1F406}" presName="rootText" presStyleLbl="node1" presStyleIdx="2" presStyleCnt="3"/>
      <dgm:spPr/>
    </dgm:pt>
    <dgm:pt modelId="{2BDE400D-9BCE-429C-AEEC-14DDECAEA51C}" type="pres">
      <dgm:prSet presAssocID="{308EE48C-3BD7-4B9C-8E13-9F2E54C1F406}" presName="rootConnector" presStyleLbl="node1" presStyleIdx="2" presStyleCnt="3"/>
      <dgm:spPr/>
    </dgm:pt>
    <dgm:pt modelId="{FEEEB33A-6F9A-4573-8F61-CD43F5D70566}" type="pres">
      <dgm:prSet presAssocID="{308EE48C-3BD7-4B9C-8E13-9F2E54C1F406}" presName="childShape" presStyleCnt="0"/>
      <dgm:spPr/>
    </dgm:pt>
  </dgm:ptLst>
  <dgm:cxnLst>
    <dgm:cxn modelId="{8A6EA00A-2113-4174-98AC-EB827ECCC231}" srcId="{649269C2-1A09-4BBF-82FF-030089EB0BDB}" destId="{DDD07C1D-FE62-4422-ADEA-CFCC73664A81}" srcOrd="0" destOrd="0" parTransId="{DDB5581B-DE75-49CE-BC09-81255FA32CCB}" sibTransId="{B2374B78-1305-4160-B13E-F6FE82A0CC6D}"/>
    <dgm:cxn modelId="{023A2D27-97B8-4A4D-ADF5-920CA5980A24}" type="presOf" srcId="{308EE48C-3BD7-4B9C-8E13-9F2E54C1F406}" destId="{5C3F9A21-FC52-4170-B4CA-1A3D155C2771}" srcOrd="0" destOrd="0" presId="urn:microsoft.com/office/officeart/2005/8/layout/hierarchy3"/>
    <dgm:cxn modelId="{8EF2FF7D-34F6-413B-87FD-F9451044942F}" type="presOf" srcId="{0D6FA44E-A5D9-4049-9CE4-7FC4738F30EF}" destId="{8E9FFA19-FF6B-4ACB-B9C9-3864DC729614}" srcOrd="0" destOrd="0" presId="urn:microsoft.com/office/officeart/2005/8/layout/hierarchy3"/>
    <dgm:cxn modelId="{90A01B98-2861-4F48-918A-80368FEF31A7}" type="presOf" srcId="{DDD07C1D-FE62-4422-ADEA-CFCC73664A81}" destId="{CCE13787-2081-400A-8436-D4553B128DCD}" srcOrd="0" destOrd="0" presId="urn:microsoft.com/office/officeart/2005/8/layout/hierarchy3"/>
    <dgm:cxn modelId="{51D45D99-2AD4-4750-A5C2-B7001CCEE31A}" type="presOf" srcId="{649269C2-1A09-4BBF-82FF-030089EB0BDB}" destId="{DE883719-FD4F-4449-8BA4-246558603359}" srcOrd="0" destOrd="0" presId="urn:microsoft.com/office/officeart/2005/8/layout/hierarchy3"/>
    <dgm:cxn modelId="{C9BC519B-E65E-43DC-AD4F-EDDB2067C67F}" type="presOf" srcId="{308EE48C-3BD7-4B9C-8E13-9F2E54C1F406}" destId="{2BDE400D-9BCE-429C-AEEC-14DDECAEA51C}" srcOrd="1" destOrd="0" presId="urn:microsoft.com/office/officeart/2005/8/layout/hierarchy3"/>
    <dgm:cxn modelId="{341EE5C2-A53C-465C-A4F1-D95AF9437657}" type="presOf" srcId="{0D6FA44E-A5D9-4049-9CE4-7FC4738F30EF}" destId="{600B5DE0-5F34-495F-9310-926C59444073}" srcOrd="1" destOrd="0" presId="urn:microsoft.com/office/officeart/2005/8/layout/hierarchy3"/>
    <dgm:cxn modelId="{9C486CDE-CFB6-4D3A-8B24-4E87DA517E46}" type="presOf" srcId="{DDD07C1D-FE62-4422-ADEA-CFCC73664A81}" destId="{E643DABE-7BD1-476F-8532-1D7ADE6A92A3}" srcOrd="1" destOrd="0" presId="urn:microsoft.com/office/officeart/2005/8/layout/hierarchy3"/>
    <dgm:cxn modelId="{FA534BE6-3161-4852-AB8B-0707F7981B0E}" srcId="{649269C2-1A09-4BBF-82FF-030089EB0BDB}" destId="{308EE48C-3BD7-4B9C-8E13-9F2E54C1F406}" srcOrd="2" destOrd="0" parTransId="{D0A1EDE4-B17A-48B4-870F-4CB863EA90A3}" sibTransId="{78FFA64D-04F5-4BC4-8EF4-056E535ECB8E}"/>
    <dgm:cxn modelId="{98C3AAEE-4225-43DD-82F3-922EDD6F55CA}" srcId="{649269C2-1A09-4BBF-82FF-030089EB0BDB}" destId="{0D6FA44E-A5D9-4049-9CE4-7FC4738F30EF}" srcOrd="1" destOrd="0" parTransId="{59AEDCDF-B253-432E-8191-B3B3B19E86D0}" sibTransId="{857855D6-329D-4563-B0D7-7722A3382BB1}"/>
    <dgm:cxn modelId="{5E70CE2A-1D8C-4D10-99D0-1B16F58E86FE}" type="presParOf" srcId="{DE883719-FD4F-4449-8BA4-246558603359}" destId="{E20588EA-89C7-459F-B181-8E8F15CB438F}" srcOrd="0" destOrd="0" presId="urn:microsoft.com/office/officeart/2005/8/layout/hierarchy3"/>
    <dgm:cxn modelId="{879AC82F-BF2F-4990-AE50-3F3A3C614B95}" type="presParOf" srcId="{E20588EA-89C7-459F-B181-8E8F15CB438F}" destId="{E634BBE3-BDE9-431D-BCE5-CF5B0AF1443A}" srcOrd="0" destOrd="0" presId="urn:microsoft.com/office/officeart/2005/8/layout/hierarchy3"/>
    <dgm:cxn modelId="{CB42C9EE-12C1-4DA1-84C8-3F0AB19E8B6A}" type="presParOf" srcId="{E634BBE3-BDE9-431D-BCE5-CF5B0AF1443A}" destId="{CCE13787-2081-400A-8436-D4553B128DCD}" srcOrd="0" destOrd="0" presId="urn:microsoft.com/office/officeart/2005/8/layout/hierarchy3"/>
    <dgm:cxn modelId="{62B18274-A83A-4F0E-809E-F0A01238D09D}" type="presParOf" srcId="{E634BBE3-BDE9-431D-BCE5-CF5B0AF1443A}" destId="{E643DABE-7BD1-476F-8532-1D7ADE6A92A3}" srcOrd="1" destOrd="0" presId="urn:microsoft.com/office/officeart/2005/8/layout/hierarchy3"/>
    <dgm:cxn modelId="{8E2EB3D7-43C8-4071-8869-80004B378013}" type="presParOf" srcId="{E20588EA-89C7-459F-B181-8E8F15CB438F}" destId="{F763A7B5-EDB9-41E8-A293-C9B09F0B6699}" srcOrd="1" destOrd="0" presId="urn:microsoft.com/office/officeart/2005/8/layout/hierarchy3"/>
    <dgm:cxn modelId="{F4B08371-9FBB-44C5-AF4F-E16A608A7004}" type="presParOf" srcId="{DE883719-FD4F-4449-8BA4-246558603359}" destId="{2900ED16-FAFB-4B84-9498-30F61F854895}" srcOrd="1" destOrd="0" presId="urn:microsoft.com/office/officeart/2005/8/layout/hierarchy3"/>
    <dgm:cxn modelId="{206DB7D6-4DED-4155-B4A3-F6AF4BF386B4}" type="presParOf" srcId="{2900ED16-FAFB-4B84-9498-30F61F854895}" destId="{EB64D282-00D1-49A3-9641-0337AA92D46A}" srcOrd="0" destOrd="0" presId="urn:microsoft.com/office/officeart/2005/8/layout/hierarchy3"/>
    <dgm:cxn modelId="{39FBCD45-C3AC-4764-B90A-016A66804ECC}" type="presParOf" srcId="{EB64D282-00D1-49A3-9641-0337AA92D46A}" destId="{8E9FFA19-FF6B-4ACB-B9C9-3864DC729614}" srcOrd="0" destOrd="0" presId="urn:microsoft.com/office/officeart/2005/8/layout/hierarchy3"/>
    <dgm:cxn modelId="{6EC6F920-B3E1-4F3F-9181-C0058C0E0855}" type="presParOf" srcId="{EB64D282-00D1-49A3-9641-0337AA92D46A}" destId="{600B5DE0-5F34-495F-9310-926C59444073}" srcOrd="1" destOrd="0" presId="urn:microsoft.com/office/officeart/2005/8/layout/hierarchy3"/>
    <dgm:cxn modelId="{80626E53-EB96-4AEF-BA81-7B2B0C67118F}" type="presParOf" srcId="{2900ED16-FAFB-4B84-9498-30F61F854895}" destId="{79BAF8EA-380C-4325-8865-28E9741D150D}" srcOrd="1" destOrd="0" presId="urn:microsoft.com/office/officeart/2005/8/layout/hierarchy3"/>
    <dgm:cxn modelId="{DFA9BBCA-D25C-41AC-A938-51E766684C96}" type="presParOf" srcId="{DE883719-FD4F-4449-8BA4-246558603359}" destId="{E370BFC7-5B53-4653-9B0E-FC317E09F712}" srcOrd="2" destOrd="0" presId="urn:microsoft.com/office/officeart/2005/8/layout/hierarchy3"/>
    <dgm:cxn modelId="{D40270D3-D422-4547-9EEC-35A4B02B41C0}" type="presParOf" srcId="{E370BFC7-5B53-4653-9B0E-FC317E09F712}" destId="{E5738A00-2B54-48FF-8F9B-9FE5FD2E3A81}" srcOrd="0" destOrd="0" presId="urn:microsoft.com/office/officeart/2005/8/layout/hierarchy3"/>
    <dgm:cxn modelId="{A97B2B7E-0CA0-4D0B-8A8B-5BDF19FA06BF}" type="presParOf" srcId="{E5738A00-2B54-48FF-8F9B-9FE5FD2E3A81}" destId="{5C3F9A21-FC52-4170-B4CA-1A3D155C2771}" srcOrd="0" destOrd="0" presId="urn:microsoft.com/office/officeart/2005/8/layout/hierarchy3"/>
    <dgm:cxn modelId="{D4D58A07-B379-4978-ADD5-012E000DF054}" type="presParOf" srcId="{E5738A00-2B54-48FF-8F9B-9FE5FD2E3A81}" destId="{2BDE400D-9BCE-429C-AEEC-14DDECAEA51C}" srcOrd="1" destOrd="0" presId="urn:microsoft.com/office/officeart/2005/8/layout/hierarchy3"/>
    <dgm:cxn modelId="{CC3142CF-F912-4204-8367-0872BE8AE1B2}" type="presParOf" srcId="{E370BFC7-5B53-4653-9B0E-FC317E09F712}" destId="{FEEEB33A-6F9A-4573-8F61-CD43F5D7056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DEBBD5-1983-4721-BEFF-E234A45FA0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881ED0-48D3-49AA-A978-4ED0523C9E25}">
      <dgm:prSet/>
      <dgm:spPr/>
      <dgm:t>
        <a:bodyPr/>
        <a:lstStyle/>
        <a:p>
          <a:r>
            <a:rPr lang="de-DE"/>
            <a:t>Jeder besitzt ein Paket analog der Developkennung: ZXXX</a:t>
          </a:r>
          <a:endParaRPr lang="en-US"/>
        </a:p>
      </dgm:t>
    </dgm:pt>
    <dgm:pt modelId="{91241818-446D-47F8-83A1-B12B1B97E1B7}" type="parTrans" cxnId="{43434925-44B1-45F9-B174-02B552139308}">
      <dgm:prSet/>
      <dgm:spPr/>
      <dgm:t>
        <a:bodyPr/>
        <a:lstStyle/>
        <a:p>
          <a:endParaRPr lang="en-US"/>
        </a:p>
      </dgm:t>
    </dgm:pt>
    <dgm:pt modelId="{E0BB2651-4AA3-41AB-8451-858F39C4860C}" type="sibTrans" cxnId="{43434925-44B1-45F9-B174-02B552139308}">
      <dgm:prSet/>
      <dgm:spPr/>
      <dgm:t>
        <a:bodyPr/>
        <a:lstStyle/>
        <a:p>
          <a:endParaRPr lang="en-US"/>
        </a:p>
      </dgm:t>
    </dgm:pt>
    <dgm:pt modelId="{AAFD81FA-4DC5-4446-B034-95AC7F05AC1B}">
      <dgm:prSet/>
      <dgm:spPr/>
      <dgm:t>
        <a:bodyPr/>
        <a:lstStyle/>
        <a:p>
          <a:r>
            <a:rPr lang="de-DE" dirty="0"/>
            <a:t>Alte Daten aus der 11.Klasse müssen in das Unterpaket ZXXX_F11 geschoben werden</a:t>
          </a:r>
          <a:endParaRPr lang="en-US" dirty="0"/>
        </a:p>
      </dgm:t>
    </dgm:pt>
    <dgm:pt modelId="{9E16CD7C-44B8-439D-A5C0-EF6CDAADA6FC}" type="parTrans" cxnId="{7618D373-46FF-4AE9-AF30-9006E0728724}">
      <dgm:prSet/>
      <dgm:spPr/>
      <dgm:t>
        <a:bodyPr/>
        <a:lstStyle/>
        <a:p>
          <a:endParaRPr lang="en-US"/>
        </a:p>
      </dgm:t>
    </dgm:pt>
    <dgm:pt modelId="{958F3FF0-3F7F-41C6-9F9C-01170F6CB3EE}" type="sibTrans" cxnId="{7618D373-46FF-4AE9-AF30-9006E0728724}">
      <dgm:prSet/>
      <dgm:spPr/>
      <dgm:t>
        <a:bodyPr/>
        <a:lstStyle/>
        <a:p>
          <a:endParaRPr lang="en-US"/>
        </a:p>
      </dgm:t>
    </dgm:pt>
    <dgm:pt modelId="{2EABE321-D84C-4333-836C-BDF6E8B25061}">
      <dgm:prSet/>
      <dgm:spPr/>
      <dgm:t>
        <a:bodyPr/>
        <a:lstStyle/>
        <a:p>
          <a:r>
            <a:rPr lang="de-DE" dirty="0"/>
            <a:t>Neues Unterpaket ZXXX_F12 anlegen: alle Programme von heuer bitte in diesem Paket speichern</a:t>
          </a:r>
          <a:endParaRPr lang="en-US" dirty="0"/>
        </a:p>
      </dgm:t>
    </dgm:pt>
    <dgm:pt modelId="{2B7E1FC8-D491-4A76-B654-1FBBF36318AD}" type="parTrans" cxnId="{C6E5B16C-9B94-4B2B-8074-7C800E0061D2}">
      <dgm:prSet/>
      <dgm:spPr/>
      <dgm:t>
        <a:bodyPr/>
        <a:lstStyle/>
        <a:p>
          <a:endParaRPr lang="en-US"/>
        </a:p>
      </dgm:t>
    </dgm:pt>
    <dgm:pt modelId="{436BCEEB-7237-4502-B7B1-9AFDC5F5870F}" type="sibTrans" cxnId="{C6E5B16C-9B94-4B2B-8074-7C800E0061D2}">
      <dgm:prSet/>
      <dgm:spPr/>
      <dgm:t>
        <a:bodyPr/>
        <a:lstStyle/>
        <a:p>
          <a:endParaRPr lang="en-US"/>
        </a:p>
      </dgm:t>
    </dgm:pt>
    <dgm:pt modelId="{9DF66B6D-3711-47F8-9C8D-33FB393032FC}">
      <dgm:prSet/>
      <dgm:spPr/>
      <dgm:t>
        <a:bodyPr/>
        <a:lstStyle/>
        <a:p>
          <a:r>
            <a:rPr lang="de-DE" dirty="0"/>
            <a:t>Neue Objekte folgendermaßen anlegen: ZXXX_YY_Z_NAME</a:t>
          </a:r>
          <a:br>
            <a:rPr lang="de-DE" dirty="0"/>
          </a:br>
          <a:r>
            <a:rPr lang="de-DE" dirty="0"/>
            <a:t>XXX: Ihre </a:t>
          </a:r>
          <a:r>
            <a:rPr lang="de-DE" dirty="0" err="1"/>
            <a:t>Developkennung</a:t>
          </a:r>
          <a:r>
            <a:rPr lang="de-DE" dirty="0"/>
            <a:t> (3-stellig)</a:t>
          </a:r>
          <a:br>
            <a:rPr lang="de-DE" dirty="0"/>
          </a:br>
          <a:r>
            <a:rPr lang="de-DE" dirty="0"/>
            <a:t>YY: Ihr Namenskürzel (Vorname-Nachname, z.B.: HK für Heidi Köckeis))</a:t>
          </a:r>
          <a:br>
            <a:rPr lang="de-DE" dirty="0"/>
          </a:br>
          <a:r>
            <a:rPr lang="de-DE" dirty="0"/>
            <a:t>Z: Art des Objektes (z.B. R für Report)</a:t>
          </a:r>
          <a:endParaRPr lang="en-US" dirty="0"/>
        </a:p>
      </dgm:t>
    </dgm:pt>
    <dgm:pt modelId="{EF39CF79-29A7-44ED-865D-45CDA4C6B4A7}" type="parTrans" cxnId="{165EDDC5-6485-47AF-89FC-AD99DF2290A9}">
      <dgm:prSet/>
      <dgm:spPr/>
      <dgm:t>
        <a:bodyPr/>
        <a:lstStyle/>
        <a:p>
          <a:endParaRPr lang="en-US"/>
        </a:p>
      </dgm:t>
    </dgm:pt>
    <dgm:pt modelId="{F734C20C-D70F-43DE-89DD-60ED0658A959}" type="sibTrans" cxnId="{165EDDC5-6485-47AF-89FC-AD99DF2290A9}">
      <dgm:prSet/>
      <dgm:spPr/>
      <dgm:t>
        <a:bodyPr/>
        <a:lstStyle/>
        <a:p>
          <a:endParaRPr lang="en-US"/>
        </a:p>
      </dgm:t>
    </dgm:pt>
    <dgm:pt modelId="{F3C7079F-D407-4497-8DF2-990B7EB83C6F}" type="pres">
      <dgm:prSet presAssocID="{5EDEBBD5-1983-4721-BEFF-E234A45FA004}" presName="linear" presStyleCnt="0">
        <dgm:presLayoutVars>
          <dgm:animLvl val="lvl"/>
          <dgm:resizeHandles val="exact"/>
        </dgm:presLayoutVars>
      </dgm:prSet>
      <dgm:spPr/>
    </dgm:pt>
    <dgm:pt modelId="{DB4791F9-0AA3-42BE-B243-D88863CB4478}" type="pres">
      <dgm:prSet presAssocID="{2B881ED0-48D3-49AA-A978-4ED0523C9E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092CDF-06F1-4F1C-B02D-3B7578798C18}" type="pres">
      <dgm:prSet presAssocID="{E0BB2651-4AA3-41AB-8451-858F39C4860C}" presName="spacer" presStyleCnt="0"/>
      <dgm:spPr/>
    </dgm:pt>
    <dgm:pt modelId="{5D03BB34-8853-45DC-9397-DF10A71173DE}" type="pres">
      <dgm:prSet presAssocID="{AAFD81FA-4DC5-4446-B034-95AC7F05AC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EA6F30-BFBC-465B-8513-3C512614255C}" type="pres">
      <dgm:prSet presAssocID="{958F3FF0-3F7F-41C6-9F9C-01170F6CB3EE}" presName="spacer" presStyleCnt="0"/>
      <dgm:spPr/>
    </dgm:pt>
    <dgm:pt modelId="{61071CBD-DE88-45FE-9307-09DBAC773F3E}" type="pres">
      <dgm:prSet presAssocID="{2EABE321-D84C-4333-836C-BDF6E8B250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9F64A1-4EC2-4300-991C-892100E14AA5}" type="pres">
      <dgm:prSet presAssocID="{436BCEEB-7237-4502-B7B1-9AFDC5F5870F}" presName="spacer" presStyleCnt="0"/>
      <dgm:spPr/>
    </dgm:pt>
    <dgm:pt modelId="{F0A2D87A-3D9C-44FC-8D02-085A575FEC2B}" type="pres">
      <dgm:prSet presAssocID="{9DF66B6D-3711-47F8-9C8D-33FB393032FC}" presName="parentText" presStyleLbl="node1" presStyleIdx="3" presStyleCnt="4" custLinFactNeighborX="0">
        <dgm:presLayoutVars>
          <dgm:chMax val="0"/>
          <dgm:bulletEnabled val="1"/>
        </dgm:presLayoutVars>
      </dgm:prSet>
      <dgm:spPr/>
    </dgm:pt>
  </dgm:ptLst>
  <dgm:cxnLst>
    <dgm:cxn modelId="{D0399D22-CA04-416C-8862-BAED6DE49BCD}" type="presOf" srcId="{2EABE321-D84C-4333-836C-BDF6E8B25061}" destId="{61071CBD-DE88-45FE-9307-09DBAC773F3E}" srcOrd="0" destOrd="0" presId="urn:microsoft.com/office/officeart/2005/8/layout/vList2"/>
    <dgm:cxn modelId="{43434925-44B1-45F9-B174-02B552139308}" srcId="{5EDEBBD5-1983-4721-BEFF-E234A45FA004}" destId="{2B881ED0-48D3-49AA-A978-4ED0523C9E25}" srcOrd="0" destOrd="0" parTransId="{91241818-446D-47F8-83A1-B12B1B97E1B7}" sibTransId="{E0BB2651-4AA3-41AB-8451-858F39C4860C}"/>
    <dgm:cxn modelId="{C6E5B16C-9B94-4B2B-8074-7C800E0061D2}" srcId="{5EDEBBD5-1983-4721-BEFF-E234A45FA004}" destId="{2EABE321-D84C-4333-836C-BDF6E8B25061}" srcOrd="2" destOrd="0" parTransId="{2B7E1FC8-D491-4A76-B654-1FBBF36318AD}" sibTransId="{436BCEEB-7237-4502-B7B1-9AFDC5F5870F}"/>
    <dgm:cxn modelId="{A68ACF71-B06C-4C04-9194-6B38FA830270}" type="presOf" srcId="{9DF66B6D-3711-47F8-9C8D-33FB393032FC}" destId="{F0A2D87A-3D9C-44FC-8D02-085A575FEC2B}" srcOrd="0" destOrd="0" presId="urn:microsoft.com/office/officeart/2005/8/layout/vList2"/>
    <dgm:cxn modelId="{7618D373-46FF-4AE9-AF30-9006E0728724}" srcId="{5EDEBBD5-1983-4721-BEFF-E234A45FA004}" destId="{AAFD81FA-4DC5-4446-B034-95AC7F05AC1B}" srcOrd="1" destOrd="0" parTransId="{9E16CD7C-44B8-439D-A5C0-EF6CDAADA6FC}" sibTransId="{958F3FF0-3F7F-41C6-9F9C-01170F6CB3EE}"/>
    <dgm:cxn modelId="{34CD697C-B832-49A5-BDF5-53159447BFC2}" type="presOf" srcId="{5EDEBBD5-1983-4721-BEFF-E234A45FA004}" destId="{F3C7079F-D407-4497-8DF2-990B7EB83C6F}" srcOrd="0" destOrd="0" presId="urn:microsoft.com/office/officeart/2005/8/layout/vList2"/>
    <dgm:cxn modelId="{99508FA9-B052-4CDC-B193-24EDCC7FD82A}" type="presOf" srcId="{AAFD81FA-4DC5-4446-B034-95AC7F05AC1B}" destId="{5D03BB34-8853-45DC-9397-DF10A71173DE}" srcOrd="0" destOrd="0" presId="urn:microsoft.com/office/officeart/2005/8/layout/vList2"/>
    <dgm:cxn modelId="{165EDDC5-6485-47AF-89FC-AD99DF2290A9}" srcId="{5EDEBBD5-1983-4721-BEFF-E234A45FA004}" destId="{9DF66B6D-3711-47F8-9C8D-33FB393032FC}" srcOrd="3" destOrd="0" parTransId="{EF39CF79-29A7-44ED-865D-45CDA4C6B4A7}" sibTransId="{F734C20C-D70F-43DE-89DD-60ED0658A959}"/>
    <dgm:cxn modelId="{B69B3AE6-ABCE-473E-A486-3D5A24419570}" type="presOf" srcId="{2B881ED0-48D3-49AA-A978-4ED0523C9E25}" destId="{DB4791F9-0AA3-42BE-B243-D88863CB4478}" srcOrd="0" destOrd="0" presId="urn:microsoft.com/office/officeart/2005/8/layout/vList2"/>
    <dgm:cxn modelId="{B861BD21-8CEB-4025-9F37-1953DC1083EA}" type="presParOf" srcId="{F3C7079F-D407-4497-8DF2-990B7EB83C6F}" destId="{DB4791F9-0AA3-42BE-B243-D88863CB4478}" srcOrd="0" destOrd="0" presId="urn:microsoft.com/office/officeart/2005/8/layout/vList2"/>
    <dgm:cxn modelId="{5CAFC7FB-DBC1-42CD-8599-701744379F03}" type="presParOf" srcId="{F3C7079F-D407-4497-8DF2-990B7EB83C6F}" destId="{7A092CDF-06F1-4F1C-B02D-3B7578798C18}" srcOrd="1" destOrd="0" presId="urn:microsoft.com/office/officeart/2005/8/layout/vList2"/>
    <dgm:cxn modelId="{25BB20D4-1E71-4A6E-8841-C413CF8BC9C3}" type="presParOf" srcId="{F3C7079F-D407-4497-8DF2-990B7EB83C6F}" destId="{5D03BB34-8853-45DC-9397-DF10A71173DE}" srcOrd="2" destOrd="0" presId="urn:microsoft.com/office/officeart/2005/8/layout/vList2"/>
    <dgm:cxn modelId="{BDCE6FE9-0C5E-4305-A03B-53550A6FE28F}" type="presParOf" srcId="{F3C7079F-D407-4497-8DF2-990B7EB83C6F}" destId="{8DEA6F30-BFBC-465B-8513-3C512614255C}" srcOrd="3" destOrd="0" presId="urn:microsoft.com/office/officeart/2005/8/layout/vList2"/>
    <dgm:cxn modelId="{E53DB6FA-A350-4247-9A85-B87CCE39B111}" type="presParOf" srcId="{F3C7079F-D407-4497-8DF2-990B7EB83C6F}" destId="{61071CBD-DE88-45FE-9307-09DBAC773F3E}" srcOrd="4" destOrd="0" presId="urn:microsoft.com/office/officeart/2005/8/layout/vList2"/>
    <dgm:cxn modelId="{C0334AE6-FACB-41D7-BC38-514BBD97C3A6}" type="presParOf" srcId="{F3C7079F-D407-4497-8DF2-990B7EB83C6F}" destId="{789F64A1-4EC2-4300-991C-892100E14AA5}" srcOrd="5" destOrd="0" presId="urn:microsoft.com/office/officeart/2005/8/layout/vList2"/>
    <dgm:cxn modelId="{BE8762F9-A39C-4E6A-AAAA-890FA5927C30}" type="presParOf" srcId="{F3C7079F-D407-4497-8DF2-990B7EB83C6F}" destId="{F0A2D87A-3D9C-44FC-8D02-085A575FEC2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13787-2081-400A-8436-D4553B128DCD}">
      <dsp:nvSpPr>
        <dsp:cNvPr id="0" name=""/>
        <dsp:cNvSpPr/>
      </dsp:nvSpPr>
      <dsp:spPr>
        <a:xfrm>
          <a:off x="1154" y="958151"/>
          <a:ext cx="2701852" cy="13509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Favoritenleiste aktualisieren</a:t>
          </a:r>
          <a:endParaRPr lang="en-US" sz="2900" kern="1200"/>
        </a:p>
      </dsp:txBody>
      <dsp:txXfrm>
        <a:off x="40721" y="997718"/>
        <a:ext cx="2622718" cy="1271792"/>
      </dsp:txXfrm>
    </dsp:sp>
    <dsp:sp modelId="{8E9FFA19-FF6B-4ACB-B9C9-3864DC729614}">
      <dsp:nvSpPr>
        <dsp:cNvPr id="0" name=""/>
        <dsp:cNvSpPr/>
      </dsp:nvSpPr>
      <dsp:spPr>
        <a:xfrm>
          <a:off x="3378470" y="958151"/>
          <a:ext cx="2701852" cy="13509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Geeignetes Theme auswählen</a:t>
          </a:r>
          <a:endParaRPr lang="en-US" sz="2900" kern="1200"/>
        </a:p>
      </dsp:txBody>
      <dsp:txXfrm>
        <a:off x="3418037" y="997718"/>
        <a:ext cx="2622718" cy="1271792"/>
      </dsp:txXfrm>
    </dsp:sp>
    <dsp:sp modelId="{5C3F9A21-FC52-4170-B4CA-1A3D155C2771}">
      <dsp:nvSpPr>
        <dsp:cNvPr id="0" name=""/>
        <dsp:cNvSpPr/>
      </dsp:nvSpPr>
      <dsp:spPr>
        <a:xfrm>
          <a:off x="6755786" y="958151"/>
          <a:ext cx="2701852" cy="13509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Pretty Printer einstellen</a:t>
          </a:r>
          <a:endParaRPr lang="en-US" sz="2900" kern="1200"/>
        </a:p>
      </dsp:txBody>
      <dsp:txXfrm>
        <a:off x="6795353" y="997718"/>
        <a:ext cx="2622718" cy="127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91F9-0AA3-42BE-B243-D88863CB4478}">
      <dsp:nvSpPr>
        <dsp:cNvPr id="0" name=""/>
        <dsp:cNvSpPr/>
      </dsp:nvSpPr>
      <dsp:spPr>
        <a:xfrm>
          <a:off x="0" y="312271"/>
          <a:ext cx="6024561" cy="1041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Jeder besitzt ein Paket analog der Developkennung: ZXXX</a:t>
          </a:r>
          <a:endParaRPr lang="en-US" sz="1500" kern="1200"/>
        </a:p>
      </dsp:txBody>
      <dsp:txXfrm>
        <a:off x="50836" y="363107"/>
        <a:ext cx="5922889" cy="939707"/>
      </dsp:txXfrm>
    </dsp:sp>
    <dsp:sp modelId="{5D03BB34-8853-45DC-9397-DF10A71173DE}">
      <dsp:nvSpPr>
        <dsp:cNvPr id="0" name=""/>
        <dsp:cNvSpPr/>
      </dsp:nvSpPr>
      <dsp:spPr>
        <a:xfrm>
          <a:off x="0" y="1396851"/>
          <a:ext cx="6024561" cy="1041379"/>
        </a:xfrm>
        <a:prstGeom prst="roundRect">
          <a:avLst/>
        </a:prstGeom>
        <a:solidFill>
          <a:schemeClr val="accent2">
            <a:hueOff val="503708"/>
            <a:satOff val="-3602"/>
            <a:lumOff val="-24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Alte Daten aus der 11.Klasse müssen in das Unterpaket ZXXX_F11 geschoben werden</a:t>
          </a:r>
          <a:endParaRPr lang="en-US" sz="1500" kern="1200" dirty="0"/>
        </a:p>
      </dsp:txBody>
      <dsp:txXfrm>
        <a:off x="50836" y="1447687"/>
        <a:ext cx="5922889" cy="939707"/>
      </dsp:txXfrm>
    </dsp:sp>
    <dsp:sp modelId="{61071CBD-DE88-45FE-9307-09DBAC773F3E}">
      <dsp:nvSpPr>
        <dsp:cNvPr id="0" name=""/>
        <dsp:cNvSpPr/>
      </dsp:nvSpPr>
      <dsp:spPr>
        <a:xfrm>
          <a:off x="0" y="2481430"/>
          <a:ext cx="6024561" cy="1041379"/>
        </a:xfrm>
        <a:prstGeom prst="roundRect">
          <a:avLst/>
        </a:prstGeom>
        <a:solidFill>
          <a:schemeClr val="accent2">
            <a:hueOff val="1007416"/>
            <a:satOff val="-7203"/>
            <a:lumOff val="-49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Neues Unterpaket ZXXX_F12 anlegen: alle Programme von heuer bitte in diesem Paket speichern</a:t>
          </a:r>
          <a:endParaRPr lang="en-US" sz="1500" kern="1200" dirty="0"/>
        </a:p>
      </dsp:txBody>
      <dsp:txXfrm>
        <a:off x="50836" y="2532266"/>
        <a:ext cx="5922889" cy="939707"/>
      </dsp:txXfrm>
    </dsp:sp>
    <dsp:sp modelId="{F0A2D87A-3D9C-44FC-8D02-085A575FEC2B}">
      <dsp:nvSpPr>
        <dsp:cNvPr id="0" name=""/>
        <dsp:cNvSpPr/>
      </dsp:nvSpPr>
      <dsp:spPr>
        <a:xfrm>
          <a:off x="0" y="3566010"/>
          <a:ext cx="6024561" cy="1041379"/>
        </a:xfrm>
        <a:prstGeom prst="roundRect">
          <a:avLst/>
        </a:prstGeom>
        <a:solidFill>
          <a:schemeClr val="accent2">
            <a:hueOff val="1511124"/>
            <a:satOff val="-10805"/>
            <a:lumOff val="-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Neue Objekte folgendermaßen anlegen: ZXXX_YY_Z_NAME</a:t>
          </a:r>
          <a:br>
            <a:rPr lang="de-DE" sz="1500" kern="1200" dirty="0"/>
          </a:br>
          <a:r>
            <a:rPr lang="de-DE" sz="1500" kern="1200" dirty="0"/>
            <a:t>XXX: Ihre </a:t>
          </a:r>
          <a:r>
            <a:rPr lang="de-DE" sz="1500" kern="1200" dirty="0" err="1"/>
            <a:t>Developkennung</a:t>
          </a:r>
          <a:r>
            <a:rPr lang="de-DE" sz="1500" kern="1200" dirty="0"/>
            <a:t> (3-stellig)</a:t>
          </a:r>
          <a:br>
            <a:rPr lang="de-DE" sz="1500" kern="1200" dirty="0"/>
          </a:br>
          <a:r>
            <a:rPr lang="de-DE" sz="1500" kern="1200" dirty="0"/>
            <a:t>YY: Ihr Namenskürzel (Vorname-Nachname, z.B.: HK für Heidi Köckeis))</a:t>
          </a:r>
          <a:br>
            <a:rPr lang="de-DE" sz="1500" kern="1200" dirty="0"/>
          </a:br>
          <a:r>
            <a:rPr lang="de-DE" sz="1500" kern="1200" dirty="0"/>
            <a:t>Z: Art des Objektes (z.B. R für Report)</a:t>
          </a:r>
          <a:endParaRPr lang="en-US" sz="1500" kern="1200" dirty="0"/>
        </a:p>
      </dsp:txBody>
      <dsp:txXfrm>
        <a:off x="50836" y="3616846"/>
        <a:ext cx="5922889" cy="939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D8BD-2C8F-18F9-1E8B-4404E23CD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" b="110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4D5B99-83C2-C7CD-2CEB-3B956D26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ABAP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212F62-C21A-F20C-4444-79897016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Neustart	</a:t>
            </a:r>
          </a:p>
        </p:txBody>
      </p:sp>
    </p:spTree>
    <p:extLst>
      <p:ext uri="{BB962C8B-B14F-4D97-AF65-F5344CB8AC3E}">
        <p14:creationId xmlns:p14="http://schemas.microsoft.com/office/powerpoint/2010/main" val="20641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2903A-DB7B-B911-B0FB-3991C8D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Benutzer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50419B1-CE99-0FB7-4DCE-3D980E522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07923"/>
              </p:ext>
            </p:extLst>
          </p:nvPr>
        </p:nvGraphicFramePr>
        <p:xfrm>
          <a:off x="5807159" y="985838"/>
          <a:ext cx="4840121" cy="491967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00157">
                  <a:extLst>
                    <a:ext uri="{9D8B030D-6E8A-4147-A177-3AD203B41FA5}">
                      <a16:colId xmlns:a16="http://schemas.microsoft.com/office/drawing/2014/main" val="3637529806"/>
                    </a:ext>
                  </a:extLst>
                </a:gridCol>
                <a:gridCol w="883840">
                  <a:extLst>
                    <a:ext uri="{9D8B030D-6E8A-4147-A177-3AD203B41FA5}">
                      <a16:colId xmlns:a16="http://schemas.microsoft.com/office/drawing/2014/main" val="3692346401"/>
                    </a:ext>
                  </a:extLst>
                </a:gridCol>
                <a:gridCol w="837355">
                  <a:extLst>
                    <a:ext uri="{9D8B030D-6E8A-4147-A177-3AD203B41FA5}">
                      <a16:colId xmlns:a16="http://schemas.microsoft.com/office/drawing/2014/main" val="2091155838"/>
                    </a:ext>
                  </a:extLst>
                </a:gridCol>
                <a:gridCol w="1025493">
                  <a:extLst>
                    <a:ext uri="{9D8B030D-6E8A-4147-A177-3AD203B41FA5}">
                      <a16:colId xmlns:a16="http://schemas.microsoft.com/office/drawing/2014/main" val="3830624840"/>
                    </a:ext>
                  </a:extLst>
                </a:gridCol>
                <a:gridCol w="1493276">
                  <a:extLst>
                    <a:ext uri="{9D8B030D-6E8A-4147-A177-3AD203B41FA5}">
                      <a16:colId xmlns:a16="http://schemas.microsoft.com/office/drawing/2014/main" val="967517507"/>
                    </a:ext>
                  </a:extLst>
                </a:gridCol>
              </a:tblGrid>
              <a:tr h="60312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Nr</a:t>
                      </a:r>
                      <a:endParaRPr lang="fr-F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fr-F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Vorname</a:t>
                      </a:r>
                      <a:endParaRPr lang="fr-F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Kennung</a:t>
                      </a:r>
                      <a:endParaRPr lang="fr-F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Prüfungskennung</a:t>
                      </a:r>
                      <a:endParaRPr lang="fr-F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166610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Bichler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Bastian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develop323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develop346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782075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Faßbender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André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develop324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develop347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64674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Feldmeier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Lukas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develop326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develop348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55805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Fuchs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Roman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develop328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develop349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99282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Füßl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Michael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develop329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develop350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881980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Grebler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Stefan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develop330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develop351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6765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Halser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Tobias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develop331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develop352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6267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Hanichl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Andreas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develop332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develop353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4219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Klinger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Jonas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develop333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develop354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50556"/>
                  </a:ext>
                </a:extLst>
              </a:tr>
              <a:tr h="4949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fr-F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Schwarzbauer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Nina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develop336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develop355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3995"/>
                  </a:ext>
                </a:extLst>
              </a:tr>
              <a:tr h="4949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Zahn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Florian Adam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develop339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develop356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197048"/>
                  </a:ext>
                </a:extLst>
              </a:tr>
              <a:tr h="3326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Zahn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Philipp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develop340</a:t>
                      </a:r>
                      <a:endParaRPr lang="fr-F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develop357</a:t>
                      </a:r>
                      <a:endParaRPr lang="fr-F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97" marR="6761" marT="16228" marB="1217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9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7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EAEB4E-85E1-8DEB-F830-A49FC96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Einstellungen</a:t>
            </a:r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60FBB3F-270A-BCB1-DE7A-71E9A5D26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918513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80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B6E3EE-78B6-DB27-3D95-3D874D49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de-DE" sz="3700"/>
              <a:t>Organisation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Inhaltsplatzhalter 2">
            <a:extLst>
              <a:ext uri="{FF2B5EF4-FFF2-40B4-BE49-F238E27FC236}">
                <a16:creationId xmlns:a16="http://schemas.microsoft.com/office/drawing/2014/main" id="{B8B21AB6-BC01-76D9-F44D-19A9F4231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27298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61369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3F3424"/>
      </a:dk2>
      <a:lt2>
        <a:srgbClr val="E2E7E8"/>
      </a:lt2>
      <a:accent1>
        <a:srgbClr val="E74B29"/>
      </a:accent1>
      <a:accent2>
        <a:srgbClr val="D58817"/>
      </a:accent2>
      <a:accent3>
        <a:srgbClr val="A6A81E"/>
      </a:accent3>
      <a:accent4>
        <a:srgbClr val="70B514"/>
      </a:accent4>
      <a:accent5>
        <a:srgbClr val="39BA21"/>
      </a:accent5>
      <a:accent6>
        <a:srgbClr val="14BA40"/>
      </a:accent6>
      <a:hlink>
        <a:srgbClr val="358EA1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77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Goudy Old Style</vt:lpstr>
      <vt:lpstr>MarrakeshVTI</vt:lpstr>
      <vt:lpstr>ABAP</vt:lpstr>
      <vt:lpstr>Benutzer</vt:lpstr>
      <vt:lpstr>Einstellungen</vt:lpstr>
      <vt:lpstr>Organisation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</dc:title>
  <dc:creator>Köckeis Heidi</dc:creator>
  <cp:lastModifiedBy>Köckeis Heidi</cp:lastModifiedBy>
  <cp:revision>6</cp:revision>
  <dcterms:created xsi:type="dcterms:W3CDTF">2022-09-02T08:36:22Z</dcterms:created>
  <dcterms:modified xsi:type="dcterms:W3CDTF">2023-09-09T13:47:36Z</dcterms:modified>
</cp:coreProperties>
</file>