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6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0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5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6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1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7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7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A1D16B-9D50-303C-6E5D-33B2C245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404372" cy="2866405"/>
          </a:xfrm>
        </p:spPr>
        <p:txBody>
          <a:bodyPr>
            <a:normAutofit/>
          </a:bodyPr>
          <a:lstStyle/>
          <a:p>
            <a:r>
              <a:rPr lang="de-DE"/>
              <a:t>ABAP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90046-1EBF-9C9B-306C-F7FF4FFE0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6404372" cy="1475177"/>
          </a:xfrm>
        </p:spPr>
        <p:txBody>
          <a:bodyPr>
            <a:normAutofit/>
          </a:bodyPr>
          <a:lstStyle/>
          <a:p>
            <a:r>
              <a:rPr lang="de-DE"/>
              <a:t>Interne Tabellen</a:t>
            </a:r>
          </a:p>
          <a:p>
            <a:endParaRPr lang="de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9A6F9F-2F0F-D428-4FE8-06C67B1D3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39"/>
          <a:stretch/>
        </p:blipFill>
        <p:spPr>
          <a:xfrm>
            <a:off x="7534655" y="1"/>
            <a:ext cx="4657345" cy="685799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62834-10C2-834C-9E00-C6429F8B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9" name="Freeform 90">
              <a:extLst>
                <a:ext uri="{FF2B5EF4-FFF2-40B4-BE49-F238E27FC236}">
                  <a16:creationId xmlns:a16="http://schemas.microsoft.com/office/drawing/2014/main" id="{4F0FC444-FEE8-E04A-A556-988CF8B38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1">
              <a:extLst>
                <a:ext uri="{FF2B5EF4-FFF2-40B4-BE49-F238E27FC236}">
                  <a16:creationId xmlns:a16="http://schemas.microsoft.com/office/drawing/2014/main" id="{B60733E7-CB4A-9B46-AA3E-DD178F2FD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92">
              <a:extLst>
                <a:ext uri="{FF2B5EF4-FFF2-40B4-BE49-F238E27FC236}">
                  <a16:creationId xmlns:a16="http://schemas.microsoft.com/office/drawing/2014/main" id="{E4C0F0D8-6144-C64D-B15D-E9052E207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93">
              <a:extLst>
                <a:ext uri="{FF2B5EF4-FFF2-40B4-BE49-F238E27FC236}">
                  <a16:creationId xmlns:a16="http://schemas.microsoft.com/office/drawing/2014/main" id="{87A2E300-17BE-834F-98FB-C2DE6DB07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4">
              <a:extLst>
                <a:ext uri="{FF2B5EF4-FFF2-40B4-BE49-F238E27FC236}">
                  <a16:creationId xmlns:a16="http://schemas.microsoft.com/office/drawing/2014/main" id="{016699A5-7DBD-EE44-9D39-79DEA1795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8237A2BB-89E1-CA4C-BC3B-5434DA603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6">
              <a:extLst>
                <a:ext uri="{FF2B5EF4-FFF2-40B4-BE49-F238E27FC236}">
                  <a16:creationId xmlns:a16="http://schemas.microsoft.com/office/drawing/2014/main" id="{215579DB-BA35-5148-8F5F-E88C4DA4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6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AC8E7-FE82-1C7D-F74A-C5DF15D8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C7A89-12A5-C771-BD57-24C741A1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effectLst/>
                <a:latin typeface="-apple-system"/>
              </a:rPr>
              <a:t>Es können </a:t>
            </a:r>
            <a:r>
              <a:rPr lang="de-DE" b="1" i="0" dirty="0">
                <a:effectLst/>
                <a:latin typeface="-apple-system"/>
              </a:rPr>
              <a:t>beliebig viele Zeilen</a:t>
            </a:r>
            <a:r>
              <a:rPr lang="de-DE" b="0" i="0" dirty="0">
                <a:effectLst/>
                <a:latin typeface="-apple-system"/>
              </a:rPr>
              <a:t> eines beliebigen Zeilentyps im Arbeitsspeicher abgelegt werden, deren Anzahl erst zur Programmlaufzeit festgelegt wird.</a:t>
            </a:r>
          </a:p>
          <a:p>
            <a:r>
              <a:rPr lang="de-DE" b="0" i="0" dirty="0">
                <a:effectLst/>
                <a:latin typeface="-apple-system"/>
              </a:rPr>
              <a:t>Zeilentypen können elementare Datentypen sein, Strukturen oder sehr komplexe dynamische Datenobjekte.</a:t>
            </a:r>
            <a:endParaRPr lang="de-DE" dirty="0">
              <a:latin typeface="-apple-system"/>
            </a:endParaRPr>
          </a:p>
          <a:p>
            <a:r>
              <a:rPr lang="de-DE" b="0" i="0" dirty="0">
                <a:effectLst/>
                <a:latin typeface="-apple-system"/>
              </a:rPr>
              <a:t>Auch Referenzvariablen können in internen Tabellen abgespeichert werden.</a:t>
            </a:r>
          </a:p>
        </p:txBody>
      </p:sp>
    </p:spTree>
    <p:extLst>
      <p:ext uri="{BB962C8B-B14F-4D97-AF65-F5344CB8AC3E}">
        <p14:creationId xmlns:p14="http://schemas.microsoft.com/office/powerpoint/2010/main" val="43580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D1710-0267-89E4-9E25-567B8CA6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689E0-D47A-4782-FAA2-08B0D325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TYPES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BEGIN OF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ts_schueler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     TYPE i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c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vorname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c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c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 OF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ts_schueler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tt_schueler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TABLE OF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ts_schueler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ts_schueler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tt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_schueler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dirty="0"/>
              <a:t> 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4EE4CC-52B9-0F2B-0992-C3148EC3156C}"/>
              </a:ext>
            </a:extLst>
          </p:cNvPr>
          <p:cNvSpPr txBox="1"/>
          <p:nvPr/>
        </p:nvSpPr>
        <p:spPr>
          <a:xfrm>
            <a:off x="6096000" y="2039874"/>
            <a:ext cx="3465095" cy="16619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/>
              <a:t>Konventionen</a:t>
            </a:r>
          </a:p>
          <a:p>
            <a:r>
              <a:rPr lang="de-DE" sz="1400" i="1" dirty="0"/>
              <a:t>Erster Präfix: </a:t>
            </a:r>
          </a:p>
          <a:p>
            <a:r>
              <a:rPr lang="de-DE" sz="1400" dirty="0"/>
              <a:t>	t für Type</a:t>
            </a:r>
          </a:p>
          <a:p>
            <a:r>
              <a:rPr lang="de-DE" sz="1400" i="1" dirty="0"/>
              <a:t>Zweiter Präfix:</a:t>
            </a:r>
          </a:p>
          <a:p>
            <a:r>
              <a:rPr lang="de-DE" sz="1400" dirty="0"/>
              <a:t>	s für Struktur</a:t>
            </a:r>
          </a:p>
          <a:p>
            <a:r>
              <a:rPr lang="de-DE" sz="1400" dirty="0"/>
              <a:t>	t für Tabelle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18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25860-6A73-3771-0324-199D9BA3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füllen und ausgeben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E5DCC-A354-0163-3F3A-C259A830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350375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 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'Adam'    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vorname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'Tobias'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'B12a'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4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Dorfmann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vorname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'Laura'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'FS12'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3  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'Karl'    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vorname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'Max'  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'B12a'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4  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'Schuler' 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vorname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'Johannes'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'FS12'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5  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'Schuler' 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vorname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'Thomas'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'B12a'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6  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4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Zumm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    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vorname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'Laura'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'FS12'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cl_demo_output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fr-FR" sz="1400" dirty="0"/>
              <a:t> </a:t>
            </a:r>
            <a:endParaRPr lang="de-DE" sz="1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7C8B08-35DB-1B1C-827D-E9CF20A3169B}"/>
              </a:ext>
            </a:extLst>
          </p:cNvPr>
          <p:cNvSpPr txBox="1"/>
          <p:nvPr/>
        </p:nvSpPr>
        <p:spPr>
          <a:xfrm>
            <a:off x="5105401" y="3960621"/>
            <a:ext cx="4048124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Klasse </a:t>
            </a:r>
            <a:r>
              <a:rPr lang="de-DE" sz="1400" b="1" i="1" dirty="0" err="1"/>
              <a:t>cl_demo_output</a:t>
            </a:r>
            <a:r>
              <a:rPr lang="de-DE" sz="1400" b="1" i="1" dirty="0"/>
              <a:t> </a:t>
            </a:r>
            <a:r>
              <a:rPr lang="de-DE" sz="1400" dirty="0"/>
              <a:t>kann für verschiedene Testausgaben verwendet werden</a:t>
            </a:r>
          </a:p>
          <a:p>
            <a:r>
              <a:rPr lang="de-DE" sz="1400" dirty="0"/>
              <a:t>Statische Methode </a:t>
            </a:r>
            <a:r>
              <a:rPr lang="de-DE" sz="1400" b="1" i="1" dirty="0" err="1"/>
              <a:t>display</a:t>
            </a:r>
            <a:r>
              <a:rPr lang="de-DE" sz="1400" dirty="0"/>
              <a:t> wird über =&gt; aufgerufen, Parameter kann interne Tabelle, Struktur oder einzelnes Feld sein</a:t>
            </a:r>
          </a:p>
        </p:txBody>
      </p:sp>
    </p:spTree>
    <p:extLst>
      <p:ext uri="{BB962C8B-B14F-4D97-AF65-F5344CB8AC3E}">
        <p14:creationId xmlns:p14="http://schemas.microsoft.com/office/powerpoint/2010/main" val="23744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8DC8-CC0A-E161-FB6C-AFEA7093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Zeile 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C3BA04-76DC-7A63-AFCE-39367C31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2 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cl_demo_output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26 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cl_demo_output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cx_root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4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Nummer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nicht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vorhanden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'S' 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'E'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ENDTRY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400" dirty="0"/>
              <a:t> </a:t>
            </a:r>
            <a:endParaRPr lang="de-DE" sz="1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9BA067-4BCE-826C-5DF7-374F60009375}"/>
              </a:ext>
            </a:extLst>
          </p:cNvPr>
          <p:cNvSpPr txBox="1"/>
          <p:nvPr/>
        </p:nvSpPr>
        <p:spPr>
          <a:xfrm>
            <a:off x="1098884" y="4122821"/>
            <a:ext cx="582328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Lesen erfolgt über die Angabe des gewünschten Satzes in eckigen Klammern</a:t>
            </a:r>
          </a:p>
          <a:p>
            <a:r>
              <a:rPr lang="de-DE" b="1" dirty="0"/>
              <a:t>TRY-CATCH</a:t>
            </a:r>
            <a:r>
              <a:rPr lang="de-DE" dirty="0"/>
              <a:t> (mit Standardfehlerklasse </a:t>
            </a:r>
            <a:r>
              <a:rPr lang="de-DE" i="1" dirty="0" err="1"/>
              <a:t>cx_root</a:t>
            </a:r>
            <a:r>
              <a:rPr lang="de-DE" dirty="0"/>
              <a:t>) ist erforderlich, da ein Programmabsturz erfolgt, wenn der angegebene Index nicht gefunden wird</a:t>
            </a:r>
          </a:p>
        </p:txBody>
      </p:sp>
    </p:spTree>
    <p:extLst>
      <p:ext uri="{BB962C8B-B14F-4D97-AF65-F5344CB8AC3E}">
        <p14:creationId xmlns:p14="http://schemas.microsoft.com/office/powerpoint/2010/main" val="162154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D0D9C-5594-C544-DBFB-A82019BE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Mehrere Zeilen der Tabelle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7E3DD-4BCF-8037-56AC-708237D9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gt_schueler_klasse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tt_schueler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LOOP AT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'B12a'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gt_schueler_klasse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ENDLOOP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lines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gt_schueler_klasse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fr-FR" sz="14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cl_demo_output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gt_schueler_klasse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4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nicht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vorhanden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'S' 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 </a:t>
            </a:r>
            <a:r>
              <a:rPr lang="fr-FR" sz="14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'E'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400" dirty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767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BD822-18EB-EDDD-FD62-2154417C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Zeile löschen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8FA69-D910-3ECA-FA19-669ADD06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 id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cl_demo_output</a:t>
            </a:r>
            <a:r>
              <a:rPr lang="fr-F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fr-FR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81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64AB7-5AB9-1233-7493-1FDDC380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Zeile anhängen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5FE792-EEEB-FB9D-7C18-C5D690A3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ts_schueler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    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7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8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Chistof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vorname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'Emma'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'B12a'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cl_demo_output</a:t>
            </a:r>
            <a:r>
              <a:rPr lang="fr-F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fr-FR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12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E7B78-3608-3DD6-179A-3B611048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Ändern einer Zeile</a:t>
            </a:r>
            <a:br>
              <a:rPr lang="de-DE" dirty="0"/>
            </a:br>
            <a:r>
              <a:rPr lang="de-DE" dirty="0"/>
              <a:t>Sortieren der Tabelle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4D0BF-E456-C28A-9FA4-A308387F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3 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'B11a’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ln_id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 =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MODIFY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ln_id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SORT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klasse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cl_demo_output</a:t>
            </a:r>
            <a:r>
              <a:rPr lang="fr-F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gt_schueler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fr-FR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1359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Microsoft Office PowerPoint</Application>
  <PresentationFormat>Breitbild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Courier New</vt:lpstr>
      <vt:lpstr>Neue Haas Grotesk Text Pro</vt:lpstr>
      <vt:lpstr>PunchcardVTI</vt:lpstr>
      <vt:lpstr>ABAP</vt:lpstr>
      <vt:lpstr>Einführung</vt:lpstr>
      <vt:lpstr>Definitionen</vt:lpstr>
      <vt:lpstr>Tabelle füllen und ausgeben</vt:lpstr>
      <vt:lpstr>Eine Zeile lesen</vt:lpstr>
      <vt:lpstr>Mehrere Zeilen der Tabelle</vt:lpstr>
      <vt:lpstr>Eine Zeile löschen</vt:lpstr>
      <vt:lpstr>Neue Zeile anhängen</vt:lpstr>
      <vt:lpstr>Ändern einer Zeile Sortieren der Tabelle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</dc:title>
  <dc:creator>Köckeis Heidi</dc:creator>
  <cp:lastModifiedBy>Köckeis Heidi</cp:lastModifiedBy>
  <cp:revision>8</cp:revision>
  <dcterms:created xsi:type="dcterms:W3CDTF">2022-09-02T10:11:08Z</dcterms:created>
  <dcterms:modified xsi:type="dcterms:W3CDTF">2022-09-20T12:29:51Z</dcterms:modified>
</cp:coreProperties>
</file>