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0E0E6-5BFE-45C4-B5E9-8CD9732EC2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6B9671-AC8B-4310-B58C-F17B92A8E4E5}">
      <dgm:prSet/>
      <dgm:spPr/>
      <dgm:t>
        <a:bodyPr/>
        <a:lstStyle/>
        <a:p>
          <a:r>
            <a:rPr lang="de-DE" b="1" dirty="0"/>
            <a:t>Beträge</a:t>
          </a:r>
          <a:r>
            <a:rPr lang="de-DE" dirty="0"/>
            <a:t> werden immer mit ihrer Währung angegeben. Daher muss zusätzlich die Währungseinheit gespeichert werden.</a:t>
          </a:r>
          <a:br>
            <a:rPr lang="de-DE" dirty="0"/>
          </a:br>
          <a:r>
            <a:rPr lang="de-DE" dirty="0"/>
            <a:t>Beispiel: 3500.99 Euro</a:t>
          </a:r>
          <a:br>
            <a:rPr lang="de-DE" dirty="0"/>
          </a:br>
          <a:r>
            <a:rPr lang="de-DE" dirty="0"/>
            <a:t>In der SAP-Tabelle </a:t>
          </a:r>
          <a:r>
            <a:rPr lang="de-DE" b="1" dirty="0"/>
            <a:t>TCURC</a:t>
          </a:r>
          <a:r>
            <a:rPr lang="de-DE" dirty="0"/>
            <a:t> sind alle gültigen Währungscodes enthalten.</a:t>
          </a:r>
          <a:endParaRPr lang="en-US" dirty="0"/>
        </a:p>
      </dgm:t>
    </dgm:pt>
    <dgm:pt modelId="{BA50B7AD-3308-4C02-87EA-443FE4738A48}" type="parTrans" cxnId="{874E4A9B-7E3F-4A96-9A16-46BBD671DDBD}">
      <dgm:prSet/>
      <dgm:spPr/>
      <dgm:t>
        <a:bodyPr/>
        <a:lstStyle/>
        <a:p>
          <a:endParaRPr lang="en-US"/>
        </a:p>
      </dgm:t>
    </dgm:pt>
    <dgm:pt modelId="{446E51CA-A53D-454B-9CC6-B3BE1D7AD64A}" type="sibTrans" cxnId="{874E4A9B-7E3F-4A96-9A16-46BBD671DDB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5E7E546E-5B21-44E2-B729-022308278A56}">
      <dgm:prSet/>
      <dgm:spPr/>
      <dgm:t>
        <a:bodyPr/>
        <a:lstStyle/>
        <a:p>
          <a:r>
            <a:rPr lang="de-DE" b="1" dirty="0"/>
            <a:t>Mengen</a:t>
          </a:r>
          <a:r>
            <a:rPr lang="de-DE" dirty="0"/>
            <a:t> werden immer mit ihrer Einheit angegeben. Daher muss die Mengeneinheit ebenfalls gespeichert werden.</a:t>
          </a:r>
          <a:br>
            <a:rPr lang="de-DE" dirty="0"/>
          </a:br>
          <a:r>
            <a:rPr lang="de-DE" dirty="0"/>
            <a:t>Beispiel: 200 Kilogramm</a:t>
          </a:r>
          <a:br>
            <a:rPr lang="de-DE" dirty="0"/>
          </a:br>
          <a:r>
            <a:rPr lang="de-DE" dirty="0"/>
            <a:t>I</a:t>
          </a:r>
          <a:r>
            <a:rPr lang="de-DE" b="0" i="0" dirty="0"/>
            <a:t>n der SAP-Tabelle </a:t>
          </a:r>
          <a:r>
            <a:rPr lang="de-DE" b="1" i="0" dirty="0"/>
            <a:t>T006</a:t>
          </a:r>
          <a:r>
            <a:rPr lang="de-DE" b="0" i="0" dirty="0"/>
            <a:t> befinden sich alle gültigen Maßeinheiten.</a:t>
          </a:r>
          <a:endParaRPr lang="en-US" dirty="0"/>
        </a:p>
      </dgm:t>
    </dgm:pt>
    <dgm:pt modelId="{D2BE49ED-1EDF-4A4E-A898-B78C9AA7ADBF}" type="parTrans" cxnId="{917E4B92-3099-4FAA-804D-CE0F31746027}">
      <dgm:prSet/>
      <dgm:spPr/>
      <dgm:t>
        <a:bodyPr/>
        <a:lstStyle/>
        <a:p>
          <a:endParaRPr lang="en-US"/>
        </a:p>
      </dgm:t>
    </dgm:pt>
    <dgm:pt modelId="{6138CF68-10A5-4C81-BCAE-60331CF9D5DD}" type="sibTrans" cxnId="{917E4B92-3099-4FAA-804D-CE0F3174602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A4E1B65-01BD-47DD-BC2C-76726ABFB406}" type="pres">
      <dgm:prSet presAssocID="{6740E0E6-5BFE-45C4-B5E9-8CD9732EC2A9}" presName="Name0" presStyleCnt="0">
        <dgm:presLayoutVars>
          <dgm:animLvl val="lvl"/>
          <dgm:resizeHandles val="exact"/>
        </dgm:presLayoutVars>
      </dgm:prSet>
      <dgm:spPr/>
    </dgm:pt>
    <dgm:pt modelId="{75D2C454-2738-4376-B9CE-08D8D176BC8E}" type="pres">
      <dgm:prSet presAssocID="{096B9671-AC8B-4310-B58C-F17B92A8E4E5}" presName="compositeNode" presStyleCnt="0">
        <dgm:presLayoutVars>
          <dgm:bulletEnabled val="1"/>
        </dgm:presLayoutVars>
      </dgm:prSet>
      <dgm:spPr/>
    </dgm:pt>
    <dgm:pt modelId="{ADBF73D7-4935-408F-AC48-D14397590D41}" type="pres">
      <dgm:prSet presAssocID="{096B9671-AC8B-4310-B58C-F17B92A8E4E5}" presName="bgRect" presStyleLbl="bgAccFollowNode1" presStyleIdx="0" presStyleCnt="2"/>
      <dgm:spPr/>
    </dgm:pt>
    <dgm:pt modelId="{E3CB3C77-6877-4F2D-8256-2AD70F9DF6DA}" type="pres">
      <dgm:prSet presAssocID="{446E51CA-A53D-454B-9CC6-B3BE1D7AD64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E9541B1-3D47-456B-A45E-157C86FC322F}" type="pres">
      <dgm:prSet presAssocID="{096B9671-AC8B-4310-B58C-F17B92A8E4E5}" presName="bottomLine" presStyleLbl="alignNode1" presStyleIdx="1" presStyleCnt="4">
        <dgm:presLayoutVars/>
      </dgm:prSet>
      <dgm:spPr/>
    </dgm:pt>
    <dgm:pt modelId="{1E642AC5-80D3-437D-9C2E-44FE0F944127}" type="pres">
      <dgm:prSet presAssocID="{096B9671-AC8B-4310-B58C-F17B92A8E4E5}" presName="nodeText" presStyleLbl="bgAccFollowNode1" presStyleIdx="0" presStyleCnt="2">
        <dgm:presLayoutVars>
          <dgm:bulletEnabled val="1"/>
        </dgm:presLayoutVars>
      </dgm:prSet>
      <dgm:spPr/>
    </dgm:pt>
    <dgm:pt modelId="{478189CC-186D-4358-87C5-C4606D1CDC95}" type="pres">
      <dgm:prSet presAssocID="{446E51CA-A53D-454B-9CC6-B3BE1D7AD64A}" presName="sibTrans" presStyleCnt="0"/>
      <dgm:spPr/>
    </dgm:pt>
    <dgm:pt modelId="{3095DE68-C426-4D6F-B476-F86A1BCF96DB}" type="pres">
      <dgm:prSet presAssocID="{5E7E546E-5B21-44E2-B729-022308278A56}" presName="compositeNode" presStyleCnt="0">
        <dgm:presLayoutVars>
          <dgm:bulletEnabled val="1"/>
        </dgm:presLayoutVars>
      </dgm:prSet>
      <dgm:spPr/>
    </dgm:pt>
    <dgm:pt modelId="{91ED0024-D846-41A6-BBA0-A2C3373A39B0}" type="pres">
      <dgm:prSet presAssocID="{5E7E546E-5B21-44E2-B729-022308278A56}" presName="bgRect" presStyleLbl="bgAccFollowNode1" presStyleIdx="1" presStyleCnt="2"/>
      <dgm:spPr/>
    </dgm:pt>
    <dgm:pt modelId="{F18D8414-A78A-4BE3-A7CF-6288FA74EB97}" type="pres">
      <dgm:prSet presAssocID="{6138CF68-10A5-4C81-BCAE-60331CF9D5D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8629A07-1B71-434B-9064-15077E872266}" type="pres">
      <dgm:prSet presAssocID="{5E7E546E-5B21-44E2-B729-022308278A56}" presName="bottomLine" presStyleLbl="alignNode1" presStyleIdx="3" presStyleCnt="4">
        <dgm:presLayoutVars/>
      </dgm:prSet>
      <dgm:spPr/>
    </dgm:pt>
    <dgm:pt modelId="{F01A8BB8-3539-4CE6-BEFA-83850B54B937}" type="pres">
      <dgm:prSet presAssocID="{5E7E546E-5B21-44E2-B729-022308278A5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C8E740F-EB00-4367-B11C-980DE1EE3FC4}" type="presOf" srcId="{6740E0E6-5BFE-45C4-B5E9-8CD9732EC2A9}" destId="{CA4E1B65-01BD-47DD-BC2C-76726ABFB406}" srcOrd="0" destOrd="0" presId="urn:microsoft.com/office/officeart/2016/7/layout/BasicLinearProcessNumbered"/>
    <dgm:cxn modelId="{2DDA916B-1E98-4C18-BA0E-41F5AE660FE3}" type="presOf" srcId="{096B9671-AC8B-4310-B58C-F17B92A8E4E5}" destId="{ADBF73D7-4935-408F-AC48-D14397590D41}" srcOrd="0" destOrd="0" presId="urn:microsoft.com/office/officeart/2016/7/layout/BasicLinearProcessNumbered"/>
    <dgm:cxn modelId="{917E4B92-3099-4FAA-804D-CE0F31746027}" srcId="{6740E0E6-5BFE-45C4-B5E9-8CD9732EC2A9}" destId="{5E7E546E-5B21-44E2-B729-022308278A56}" srcOrd="1" destOrd="0" parTransId="{D2BE49ED-1EDF-4A4E-A898-B78C9AA7ADBF}" sibTransId="{6138CF68-10A5-4C81-BCAE-60331CF9D5DD}"/>
    <dgm:cxn modelId="{874E4A9B-7E3F-4A96-9A16-46BBD671DDBD}" srcId="{6740E0E6-5BFE-45C4-B5E9-8CD9732EC2A9}" destId="{096B9671-AC8B-4310-B58C-F17B92A8E4E5}" srcOrd="0" destOrd="0" parTransId="{BA50B7AD-3308-4C02-87EA-443FE4738A48}" sibTransId="{446E51CA-A53D-454B-9CC6-B3BE1D7AD64A}"/>
    <dgm:cxn modelId="{0BFCAE9D-D8FE-4BCE-A2AD-3B8F6DE43BC8}" type="presOf" srcId="{096B9671-AC8B-4310-B58C-F17B92A8E4E5}" destId="{1E642AC5-80D3-437D-9C2E-44FE0F944127}" srcOrd="1" destOrd="0" presId="urn:microsoft.com/office/officeart/2016/7/layout/BasicLinearProcessNumbered"/>
    <dgm:cxn modelId="{54B931A3-5CF6-4CE2-8263-CDAD94E9F8C1}" type="presOf" srcId="{6138CF68-10A5-4C81-BCAE-60331CF9D5DD}" destId="{F18D8414-A78A-4BE3-A7CF-6288FA74EB97}" srcOrd="0" destOrd="0" presId="urn:microsoft.com/office/officeart/2016/7/layout/BasicLinearProcessNumbered"/>
    <dgm:cxn modelId="{4BF416AC-DDFC-4796-ACCF-2E87358BF01B}" type="presOf" srcId="{5E7E546E-5B21-44E2-B729-022308278A56}" destId="{F01A8BB8-3539-4CE6-BEFA-83850B54B937}" srcOrd="1" destOrd="0" presId="urn:microsoft.com/office/officeart/2016/7/layout/BasicLinearProcessNumbered"/>
    <dgm:cxn modelId="{4808E5E1-E1CD-46B8-A416-C42A566EFA90}" type="presOf" srcId="{446E51CA-A53D-454B-9CC6-B3BE1D7AD64A}" destId="{E3CB3C77-6877-4F2D-8256-2AD70F9DF6DA}" srcOrd="0" destOrd="0" presId="urn:microsoft.com/office/officeart/2016/7/layout/BasicLinearProcessNumbered"/>
    <dgm:cxn modelId="{77C42CF3-2110-446F-9813-58E5F628BFA5}" type="presOf" srcId="{5E7E546E-5B21-44E2-B729-022308278A56}" destId="{91ED0024-D846-41A6-BBA0-A2C3373A39B0}" srcOrd="0" destOrd="0" presId="urn:microsoft.com/office/officeart/2016/7/layout/BasicLinearProcessNumbered"/>
    <dgm:cxn modelId="{CB88B210-C4E3-49FC-853F-2934C1259B47}" type="presParOf" srcId="{CA4E1B65-01BD-47DD-BC2C-76726ABFB406}" destId="{75D2C454-2738-4376-B9CE-08D8D176BC8E}" srcOrd="0" destOrd="0" presId="urn:microsoft.com/office/officeart/2016/7/layout/BasicLinearProcessNumbered"/>
    <dgm:cxn modelId="{6DFBE7F2-39E7-4DD7-BA6E-F1E3EA16D8CD}" type="presParOf" srcId="{75D2C454-2738-4376-B9CE-08D8D176BC8E}" destId="{ADBF73D7-4935-408F-AC48-D14397590D41}" srcOrd="0" destOrd="0" presId="urn:microsoft.com/office/officeart/2016/7/layout/BasicLinearProcessNumbered"/>
    <dgm:cxn modelId="{9D60FBCD-1717-4192-9E38-E99FFA7E8A80}" type="presParOf" srcId="{75D2C454-2738-4376-B9CE-08D8D176BC8E}" destId="{E3CB3C77-6877-4F2D-8256-2AD70F9DF6DA}" srcOrd="1" destOrd="0" presId="urn:microsoft.com/office/officeart/2016/7/layout/BasicLinearProcessNumbered"/>
    <dgm:cxn modelId="{C0102796-26C8-45B2-A8DF-BA371DE6519F}" type="presParOf" srcId="{75D2C454-2738-4376-B9CE-08D8D176BC8E}" destId="{2E9541B1-3D47-456B-A45E-157C86FC322F}" srcOrd="2" destOrd="0" presId="urn:microsoft.com/office/officeart/2016/7/layout/BasicLinearProcessNumbered"/>
    <dgm:cxn modelId="{4C491978-43AB-4141-8584-149C5F27A019}" type="presParOf" srcId="{75D2C454-2738-4376-B9CE-08D8D176BC8E}" destId="{1E642AC5-80D3-437D-9C2E-44FE0F944127}" srcOrd="3" destOrd="0" presId="urn:microsoft.com/office/officeart/2016/7/layout/BasicLinearProcessNumbered"/>
    <dgm:cxn modelId="{86CBD3EB-C946-4C73-8CB7-DDE87DAF6F93}" type="presParOf" srcId="{CA4E1B65-01BD-47DD-BC2C-76726ABFB406}" destId="{478189CC-186D-4358-87C5-C4606D1CDC95}" srcOrd="1" destOrd="0" presId="urn:microsoft.com/office/officeart/2016/7/layout/BasicLinearProcessNumbered"/>
    <dgm:cxn modelId="{966467B2-D21A-48B9-BE6B-8082AF445AE2}" type="presParOf" srcId="{CA4E1B65-01BD-47DD-BC2C-76726ABFB406}" destId="{3095DE68-C426-4D6F-B476-F86A1BCF96DB}" srcOrd="2" destOrd="0" presId="urn:microsoft.com/office/officeart/2016/7/layout/BasicLinearProcessNumbered"/>
    <dgm:cxn modelId="{316C9611-64C6-410B-BA4D-BE30BC37F273}" type="presParOf" srcId="{3095DE68-C426-4D6F-B476-F86A1BCF96DB}" destId="{91ED0024-D846-41A6-BBA0-A2C3373A39B0}" srcOrd="0" destOrd="0" presId="urn:microsoft.com/office/officeart/2016/7/layout/BasicLinearProcessNumbered"/>
    <dgm:cxn modelId="{A832007F-BFD0-41B2-BA08-2EB76BC0802D}" type="presParOf" srcId="{3095DE68-C426-4D6F-B476-F86A1BCF96DB}" destId="{F18D8414-A78A-4BE3-A7CF-6288FA74EB97}" srcOrd="1" destOrd="0" presId="urn:microsoft.com/office/officeart/2016/7/layout/BasicLinearProcessNumbered"/>
    <dgm:cxn modelId="{47018685-385B-433B-A1C0-741B1BABC572}" type="presParOf" srcId="{3095DE68-C426-4D6F-B476-F86A1BCF96DB}" destId="{78629A07-1B71-434B-9064-15077E872266}" srcOrd="2" destOrd="0" presId="urn:microsoft.com/office/officeart/2016/7/layout/BasicLinearProcessNumbered"/>
    <dgm:cxn modelId="{5198AB27-0E24-4765-806C-1A7430CF33AD}" type="presParOf" srcId="{3095DE68-C426-4D6F-B476-F86A1BCF96DB}" destId="{F01A8BB8-3539-4CE6-BEFA-83850B54B93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35FF2B-0BF0-4108-8ECF-44734C08209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8FAF5-A5D7-4C84-9DB8-C2F58AD457C0}">
      <dgm:prSet/>
      <dgm:spPr/>
      <dgm:t>
        <a:bodyPr/>
        <a:lstStyle/>
        <a:p>
          <a:r>
            <a:rPr lang="de-DE" dirty="0"/>
            <a:t>Datenelement</a:t>
          </a:r>
          <a:endParaRPr lang="en-US" dirty="0"/>
        </a:p>
      </dgm:t>
    </dgm:pt>
    <dgm:pt modelId="{26F2AC7D-9BE4-4BED-97B0-A3A6997C2FA3}" type="parTrans" cxnId="{DE9704B2-4884-4B02-BC0E-98F46205ACF4}">
      <dgm:prSet/>
      <dgm:spPr/>
      <dgm:t>
        <a:bodyPr/>
        <a:lstStyle/>
        <a:p>
          <a:endParaRPr lang="en-US"/>
        </a:p>
      </dgm:t>
    </dgm:pt>
    <dgm:pt modelId="{5CCD0BF6-A4B3-4A9B-8A79-ECF14BB3E9BF}" type="sibTrans" cxnId="{DE9704B2-4884-4B02-BC0E-98F46205ACF4}">
      <dgm:prSet/>
      <dgm:spPr/>
      <dgm:t>
        <a:bodyPr/>
        <a:lstStyle/>
        <a:p>
          <a:endParaRPr lang="en-US"/>
        </a:p>
      </dgm:t>
    </dgm:pt>
    <dgm:pt modelId="{18DD4365-8A9D-43D5-AA29-35C487715F67}">
      <dgm:prSet/>
      <dgm:spPr/>
      <dgm:t>
        <a:bodyPr/>
        <a:lstStyle/>
        <a:p>
          <a:r>
            <a:rPr lang="de-DE" dirty="0"/>
            <a:t>Struktur</a:t>
          </a:r>
          <a:endParaRPr lang="en-US" dirty="0"/>
        </a:p>
      </dgm:t>
    </dgm:pt>
    <dgm:pt modelId="{323301A1-9334-4098-A524-4BD316DAC7B8}" type="parTrans" cxnId="{D42BDC82-F765-4319-8BAA-9BB70A3FAC27}">
      <dgm:prSet/>
      <dgm:spPr/>
      <dgm:t>
        <a:bodyPr/>
        <a:lstStyle/>
        <a:p>
          <a:endParaRPr lang="en-US"/>
        </a:p>
      </dgm:t>
    </dgm:pt>
    <dgm:pt modelId="{E3327E7D-3705-49BD-AA10-83693B7333B1}" type="sibTrans" cxnId="{D42BDC82-F765-4319-8BAA-9BB70A3FAC27}">
      <dgm:prSet/>
      <dgm:spPr/>
      <dgm:t>
        <a:bodyPr/>
        <a:lstStyle/>
        <a:p>
          <a:endParaRPr lang="en-US"/>
        </a:p>
      </dgm:t>
    </dgm:pt>
    <dgm:pt modelId="{DE50E2BE-A44C-4160-927E-BD8F00D059C6}">
      <dgm:prSet/>
      <dgm:spPr/>
      <dgm:t>
        <a:bodyPr/>
        <a:lstStyle/>
        <a:p>
          <a:r>
            <a:rPr lang="de-DE" dirty="0"/>
            <a:t>Tabellentyp</a:t>
          </a:r>
          <a:endParaRPr lang="en-US" dirty="0"/>
        </a:p>
      </dgm:t>
    </dgm:pt>
    <dgm:pt modelId="{FC3252F7-0C69-465A-B7ED-C6FAC34E0DDD}" type="parTrans" cxnId="{42DECBC2-CD1A-4E9A-B8E8-A4E76C2FCC22}">
      <dgm:prSet/>
      <dgm:spPr/>
      <dgm:t>
        <a:bodyPr/>
        <a:lstStyle/>
        <a:p>
          <a:endParaRPr lang="en-US"/>
        </a:p>
      </dgm:t>
    </dgm:pt>
    <dgm:pt modelId="{1BA20B7F-5B27-4CC8-9D3E-4815A60F2377}" type="sibTrans" cxnId="{42DECBC2-CD1A-4E9A-B8E8-A4E76C2FCC22}">
      <dgm:prSet/>
      <dgm:spPr/>
      <dgm:t>
        <a:bodyPr/>
        <a:lstStyle/>
        <a:p>
          <a:endParaRPr lang="en-US"/>
        </a:p>
      </dgm:t>
    </dgm:pt>
    <dgm:pt modelId="{502B76D5-469D-4AEB-B9D7-BB4F4957DDA4}">
      <dgm:prSet/>
      <dgm:spPr/>
      <dgm:t>
        <a:bodyPr/>
        <a:lstStyle/>
        <a:p>
          <a:r>
            <a:rPr lang="en-US" dirty="0"/>
            <a:t>Anlage </a:t>
          </a:r>
          <a:r>
            <a:rPr lang="de-DE" noProof="0" dirty="0"/>
            <a:t>eines DTEL mit allen semantischen Eigenschaften</a:t>
          </a:r>
        </a:p>
      </dgm:t>
    </dgm:pt>
    <dgm:pt modelId="{D702D1A5-41C2-431D-B316-0BBCE3C487A3}" type="parTrans" cxnId="{F33F04C6-299D-431A-A4BF-CE93241773C6}">
      <dgm:prSet/>
      <dgm:spPr/>
      <dgm:t>
        <a:bodyPr/>
        <a:lstStyle/>
        <a:p>
          <a:endParaRPr lang="de-DE"/>
        </a:p>
      </dgm:t>
    </dgm:pt>
    <dgm:pt modelId="{5FFF90D3-7AED-4E87-A10D-9BFD43542227}" type="sibTrans" cxnId="{F33F04C6-299D-431A-A4BF-CE93241773C6}">
      <dgm:prSet/>
      <dgm:spPr/>
      <dgm:t>
        <a:bodyPr/>
        <a:lstStyle/>
        <a:p>
          <a:endParaRPr lang="de-DE"/>
        </a:p>
      </dgm:t>
    </dgm:pt>
    <dgm:pt modelId="{EED8991E-CE4B-4DF3-B2AD-73A062ABA685}">
      <dgm:prSet/>
      <dgm:spPr/>
      <dgm:t>
        <a:bodyPr/>
        <a:lstStyle/>
        <a:p>
          <a:r>
            <a:rPr lang="de-DE" noProof="0" dirty="0"/>
            <a:t>Strukturen können zur Mehrfachverwendung bzw. für Verwendung in Schnittstellen angelegt werden.</a:t>
          </a:r>
        </a:p>
      </dgm:t>
    </dgm:pt>
    <dgm:pt modelId="{07568A52-EAAD-4597-8CEB-BA0E98FFABE6}" type="parTrans" cxnId="{10721508-FCED-47E1-BAA9-D18A44555B84}">
      <dgm:prSet/>
      <dgm:spPr/>
      <dgm:t>
        <a:bodyPr/>
        <a:lstStyle/>
        <a:p>
          <a:endParaRPr lang="de-DE"/>
        </a:p>
      </dgm:t>
    </dgm:pt>
    <dgm:pt modelId="{95736A95-F8D5-45C0-8F22-CC8677C81D74}" type="sibTrans" cxnId="{10721508-FCED-47E1-BAA9-D18A44555B84}">
      <dgm:prSet/>
      <dgm:spPr/>
      <dgm:t>
        <a:bodyPr/>
        <a:lstStyle/>
        <a:p>
          <a:endParaRPr lang="de-DE"/>
        </a:p>
      </dgm:t>
    </dgm:pt>
    <dgm:pt modelId="{CDC4AF83-8312-400A-8D99-AB98278BE06C}">
      <dgm:prSet/>
      <dgm:spPr/>
      <dgm:t>
        <a:bodyPr/>
        <a:lstStyle/>
        <a:p>
          <a:r>
            <a:rPr lang="de-DE" dirty="0"/>
            <a:t>Ein Tabellentyp kann mit Bezug auf eine Struktur angelegt werden. Verwendung v.a. für Schnittstellen.</a:t>
          </a:r>
          <a:br>
            <a:rPr lang="de-DE" dirty="0"/>
          </a:br>
          <a:endParaRPr lang="en-US" dirty="0"/>
        </a:p>
      </dgm:t>
    </dgm:pt>
    <dgm:pt modelId="{C1DD8C19-057A-4D48-A5E7-556A50C9733E}" type="parTrans" cxnId="{D08B4FCB-6FEA-41D0-B476-545237E5752A}">
      <dgm:prSet/>
      <dgm:spPr/>
      <dgm:t>
        <a:bodyPr/>
        <a:lstStyle/>
        <a:p>
          <a:endParaRPr lang="de-DE"/>
        </a:p>
      </dgm:t>
    </dgm:pt>
    <dgm:pt modelId="{5918775B-0EEF-4C5A-8A83-242F26B38CF9}" type="sibTrans" cxnId="{D08B4FCB-6FEA-41D0-B476-545237E5752A}">
      <dgm:prSet/>
      <dgm:spPr/>
      <dgm:t>
        <a:bodyPr/>
        <a:lstStyle/>
        <a:p>
          <a:endParaRPr lang="de-DE"/>
        </a:p>
      </dgm:t>
    </dgm:pt>
    <dgm:pt modelId="{36EA53A0-E363-48CE-954B-9D69AEB989D0}" type="pres">
      <dgm:prSet presAssocID="{4935FF2B-0BF0-4108-8ECF-44734C08209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253001-2902-44F7-8B3E-3C1A9F9C4CF3}" type="pres">
      <dgm:prSet presAssocID="{5378FAF5-A5D7-4C84-9DB8-C2F58AD457C0}" presName="root" presStyleCnt="0"/>
      <dgm:spPr/>
    </dgm:pt>
    <dgm:pt modelId="{DB7265DC-85A8-4833-A890-35C6C54E9641}" type="pres">
      <dgm:prSet presAssocID="{5378FAF5-A5D7-4C84-9DB8-C2F58AD457C0}" presName="rootComposite" presStyleCnt="0"/>
      <dgm:spPr/>
    </dgm:pt>
    <dgm:pt modelId="{1C2C5032-8C41-4C5C-B6C0-CC5436DCC458}" type="pres">
      <dgm:prSet presAssocID="{5378FAF5-A5D7-4C84-9DB8-C2F58AD457C0}" presName="rootText" presStyleLbl="node1" presStyleIdx="0" presStyleCnt="3"/>
      <dgm:spPr/>
    </dgm:pt>
    <dgm:pt modelId="{510EE58B-29CC-4849-8D60-BD19B7494819}" type="pres">
      <dgm:prSet presAssocID="{5378FAF5-A5D7-4C84-9DB8-C2F58AD457C0}" presName="rootConnector" presStyleLbl="node1" presStyleIdx="0" presStyleCnt="3"/>
      <dgm:spPr/>
    </dgm:pt>
    <dgm:pt modelId="{E0EB4C3D-64D6-4FE5-9BBF-AC4869C4E85B}" type="pres">
      <dgm:prSet presAssocID="{5378FAF5-A5D7-4C84-9DB8-C2F58AD457C0}" presName="childShape" presStyleCnt="0"/>
      <dgm:spPr/>
    </dgm:pt>
    <dgm:pt modelId="{D1DA7411-E162-4A24-89A0-25A83153C767}" type="pres">
      <dgm:prSet presAssocID="{D702D1A5-41C2-431D-B316-0BBCE3C487A3}" presName="Name13" presStyleLbl="parChTrans1D2" presStyleIdx="0" presStyleCnt="3"/>
      <dgm:spPr/>
    </dgm:pt>
    <dgm:pt modelId="{70B59D62-6735-402F-B49A-FFE6FB36AC50}" type="pres">
      <dgm:prSet presAssocID="{502B76D5-469D-4AEB-B9D7-BB4F4957DDA4}" presName="childText" presStyleLbl="bgAcc1" presStyleIdx="0" presStyleCnt="3">
        <dgm:presLayoutVars>
          <dgm:bulletEnabled val="1"/>
        </dgm:presLayoutVars>
      </dgm:prSet>
      <dgm:spPr/>
    </dgm:pt>
    <dgm:pt modelId="{FB9CAD44-6315-46C2-854D-7966E677B034}" type="pres">
      <dgm:prSet presAssocID="{18DD4365-8A9D-43D5-AA29-35C487715F67}" presName="root" presStyleCnt="0"/>
      <dgm:spPr/>
    </dgm:pt>
    <dgm:pt modelId="{A9CE4565-116D-4E5A-9EA3-ACD89964289F}" type="pres">
      <dgm:prSet presAssocID="{18DD4365-8A9D-43D5-AA29-35C487715F67}" presName="rootComposite" presStyleCnt="0"/>
      <dgm:spPr/>
    </dgm:pt>
    <dgm:pt modelId="{74137405-38E2-44BD-888B-3D74DD1D7C1E}" type="pres">
      <dgm:prSet presAssocID="{18DD4365-8A9D-43D5-AA29-35C487715F67}" presName="rootText" presStyleLbl="node1" presStyleIdx="1" presStyleCnt="3"/>
      <dgm:spPr/>
    </dgm:pt>
    <dgm:pt modelId="{BD906FBF-D6C3-4A6E-8ABE-E3E0DA5EC719}" type="pres">
      <dgm:prSet presAssocID="{18DD4365-8A9D-43D5-AA29-35C487715F67}" presName="rootConnector" presStyleLbl="node1" presStyleIdx="1" presStyleCnt="3"/>
      <dgm:spPr/>
    </dgm:pt>
    <dgm:pt modelId="{55DBB4B1-03BA-47D6-8663-5BA5FF3070E6}" type="pres">
      <dgm:prSet presAssocID="{18DD4365-8A9D-43D5-AA29-35C487715F67}" presName="childShape" presStyleCnt="0"/>
      <dgm:spPr/>
    </dgm:pt>
    <dgm:pt modelId="{3D3F2CAA-F0FE-4005-A181-1C3F5DCF7737}" type="pres">
      <dgm:prSet presAssocID="{07568A52-EAAD-4597-8CEB-BA0E98FFABE6}" presName="Name13" presStyleLbl="parChTrans1D2" presStyleIdx="1" presStyleCnt="3"/>
      <dgm:spPr/>
    </dgm:pt>
    <dgm:pt modelId="{D13D1E71-F0FB-443D-9EC0-0771980634B2}" type="pres">
      <dgm:prSet presAssocID="{EED8991E-CE4B-4DF3-B2AD-73A062ABA685}" presName="childText" presStyleLbl="bgAcc1" presStyleIdx="1" presStyleCnt="3">
        <dgm:presLayoutVars>
          <dgm:bulletEnabled val="1"/>
        </dgm:presLayoutVars>
      </dgm:prSet>
      <dgm:spPr/>
    </dgm:pt>
    <dgm:pt modelId="{94264F15-42D6-47FC-A434-D53025A291A3}" type="pres">
      <dgm:prSet presAssocID="{DE50E2BE-A44C-4160-927E-BD8F00D059C6}" presName="root" presStyleCnt="0"/>
      <dgm:spPr/>
    </dgm:pt>
    <dgm:pt modelId="{5F26ED97-B430-4538-B016-A750262E686F}" type="pres">
      <dgm:prSet presAssocID="{DE50E2BE-A44C-4160-927E-BD8F00D059C6}" presName="rootComposite" presStyleCnt="0"/>
      <dgm:spPr/>
    </dgm:pt>
    <dgm:pt modelId="{02D2E49F-79CF-40CE-A2DC-BE27D6C97DA0}" type="pres">
      <dgm:prSet presAssocID="{DE50E2BE-A44C-4160-927E-BD8F00D059C6}" presName="rootText" presStyleLbl="node1" presStyleIdx="2" presStyleCnt="3"/>
      <dgm:spPr/>
    </dgm:pt>
    <dgm:pt modelId="{A2A9CBF9-B7A0-4984-AA89-3DC3C8CDA8B4}" type="pres">
      <dgm:prSet presAssocID="{DE50E2BE-A44C-4160-927E-BD8F00D059C6}" presName="rootConnector" presStyleLbl="node1" presStyleIdx="2" presStyleCnt="3"/>
      <dgm:spPr/>
    </dgm:pt>
    <dgm:pt modelId="{21BA566B-CC56-4D1F-A4B6-F4AF14F81FC7}" type="pres">
      <dgm:prSet presAssocID="{DE50E2BE-A44C-4160-927E-BD8F00D059C6}" presName="childShape" presStyleCnt="0"/>
      <dgm:spPr/>
    </dgm:pt>
    <dgm:pt modelId="{28F9CC49-245C-43FC-B2F4-D68063D4FADF}" type="pres">
      <dgm:prSet presAssocID="{C1DD8C19-057A-4D48-A5E7-556A50C9733E}" presName="Name13" presStyleLbl="parChTrans1D2" presStyleIdx="2" presStyleCnt="3"/>
      <dgm:spPr/>
    </dgm:pt>
    <dgm:pt modelId="{FA4BD206-F5A0-4030-BF6B-8EDC5987E914}" type="pres">
      <dgm:prSet presAssocID="{CDC4AF83-8312-400A-8D99-AB98278BE06C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6216905-1D54-46CA-BCE0-BE007A2B4073}" type="presOf" srcId="{5378FAF5-A5D7-4C84-9DB8-C2F58AD457C0}" destId="{510EE58B-29CC-4849-8D60-BD19B7494819}" srcOrd="1" destOrd="0" presId="urn:microsoft.com/office/officeart/2005/8/layout/hierarchy3"/>
    <dgm:cxn modelId="{20378807-E513-4EBD-A47C-BE2AAF90EC1B}" type="presOf" srcId="{18DD4365-8A9D-43D5-AA29-35C487715F67}" destId="{BD906FBF-D6C3-4A6E-8ABE-E3E0DA5EC719}" srcOrd="1" destOrd="0" presId="urn:microsoft.com/office/officeart/2005/8/layout/hierarchy3"/>
    <dgm:cxn modelId="{10721508-FCED-47E1-BAA9-D18A44555B84}" srcId="{18DD4365-8A9D-43D5-AA29-35C487715F67}" destId="{EED8991E-CE4B-4DF3-B2AD-73A062ABA685}" srcOrd="0" destOrd="0" parTransId="{07568A52-EAAD-4597-8CEB-BA0E98FFABE6}" sibTransId="{95736A95-F8D5-45C0-8F22-CC8677C81D74}"/>
    <dgm:cxn modelId="{3717CD31-70B3-48E1-B59A-80BA36C121BB}" type="presOf" srcId="{5378FAF5-A5D7-4C84-9DB8-C2F58AD457C0}" destId="{1C2C5032-8C41-4C5C-B6C0-CC5436DCC458}" srcOrd="0" destOrd="0" presId="urn:microsoft.com/office/officeart/2005/8/layout/hierarchy3"/>
    <dgm:cxn modelId="{CAB7AB32-C61A-41B6-92EF-3E5FEFCCE924}" type="presOf" srcId="{CDC4AF83-8312-400A-8D99-AB98278BE06C}" destId="{FA4BD206-F5A0-4030-BF6B-8EDC5987E914}" srcOrd="0" destOrd="0" presId="urn:microsoft.com/office/officeart/2005/8/layout/hierarchy3"/>
    <dgm:cxn modelId="{270AF235-2129-4F9F-ABB1-44B80805C524}" type="presOf" srcId="{502B76D5-469D-4AEB-B9D7-BB4F4957DDA4}" destId="{70B59D62-6735-402F-B49A-FFE6FB36AC50}" srcOrd="0" destOrd="0" presId="urn:microsoft.com/office/officeart/2005/8/layout/hierarchy3"/>
    <dgm:cxn modelId="{64CEED42-258D-41D4-B00B-F629F8D9C8E9}" type="presOf" srcId="{C1DD8C19-057A-4D48-A5E7-556A50C9733E}" destId="{28F9CC49-245C-43FC-B2F4-D68063D4FADF}" srcOrd="0" destOrd="0" presId="urn:microsoft.com/office/officeart/2005/8/layout/hierarchy3"/>
    <dgm:cxn modelId="{3494A768-0684-4D20-A44E-7A3D5D009E71}" type="presOf" srcId="{4935FF2B-0BF0-4108-8ECF-44734C082096}" destId="{36EA53A0-E363-48CE-954B-9D69AEB989D0}" srcOrd="0" destOrd="0" presId="urn:microsoft.com/office/officeart/2005/8/layout/hierarchy3"/>
    <dgm:cxn modelId="{D42BDC82-F765-4319-8BAA-9BB70A3FAC27}" srcId="{4935FF2B-0BF0-4108-8ECF-44734C082096}" destId="{18DD4365-8A9D-43D5-AA29-35C487715F67}" srcOrd="1" destOrd="0" parTransId="{323301A1-9334-4098-A524-4BD316DAC7B8}" sibTransId="{E3327E7D-3705-49BD-AA10-83693B7333B1}"/>
    <dgm:cxn modelId="{9F57D6B0-6017-4947-8EA8-9B131521CB2A}" type="presOf" srcId="{DE50E2BE-A44C-4160-927E-BD8F00D059C6}" destId="{02D2E49F-79CF-40CE-A2DC-BE27D6C97DA0}" srcOrd="0" destOrd="0" presId="urn:microsoft.com/office/officeart/2005/8/layout/hierarchy3"/>
    <dgm:cxn modelId="{DE9704B2-4884-4B02-BC0E-98F46205ACF4}" srcId="{4935FF2B-0BF0-4108-8ECF-44734C082096}" destId="{5378FAF5-A5D7-4C84-9DB8-C2F58AD457C0}" srcOrd="0" destOrd="0" parTransId="{26F2AC7D-9BE4-4BED-97B0-A3A6997C2FA3}" sibTransId="{5CCD0BF6-A4B3-4A9B-8A79-ECF14BB3E9BF}"/>
    <dgm:cxn modelId="{A5D31AC2-8CD3-485E-96CA-510C96917A18}" type="presOf" srcId="{18DD4365-8A9D-43D5-AA29-35C487715F67}" destId="{74137405-38E2-44BD-888B-3D74DD1D7C1E}" srcOrd="0" destOrd="0" presId="urn:microsoft.com/office/officeart/2005/8/layout/hierarchy3"/>
    <dgm:cxn modelId="{42DECBC2-CD1A-4E9A-B8E8-A4E76C2FCC22}" srcId="{4935FF2B-0BF0-4108-8ECF-44734C082096}" destId="{DE50E2BE-A44C-4160-927E-BD8F00D059C6}" srcOrd="2" destOrd="0" parTransId="{FC3252F7-0C69-465A-B7ED-C6FAC34E0DDD}" sibTransId="{1BA20B7F-5B27-4CC8-9D3E-4815A60F2377}"/>
    <dgm:cxn modelId="{F33F04C6-299D-431A-A4BF-CE93241773C6}" srcId="{5378FAF5-A5D7-4C84-9DB8-C2F58AD457C0}" destId="{502B76D5-469D-4AEB-B9D7-BB4F4957DDA4}" srcOrd="0" destOrd="0" parTransId="{D702D1A5-41C2-431D-B316-0BBCE3C487A3}" sibTransId="{5FFF90D3-7AED-4E87-A10D-9BFD43542227}"/>
    <dgm:cxn modelId="{7A957FC7-7A54-44C5-AACB-16E627FEFAB3}" type="presOf" srcId="{EED8991E-CE4B-4DF3-B2AD-73A062ABA685}" destId="{D13D1E71-F0FB-443D-9EC0-0771980634B2}" srcOrd="0" destOrd="0" presId="urn:microsoft.com/office/officeart/2005/8/layout/hierarchy3"/>
    <dgm:cxn modelId="{D08B4FCB-6FEA-41D0-B476-545237E5752A}" srcId="{DE50E2BE-A44C-4160-927E-BD8F00D059C6}" destId="{CDC4AF83-8312-400A-8D99-AB98278BE06C}" srcOrd="0" destOrd="0" parTransId="{C1DD8C19-057A-4D48-A5E7-556A50C9733E}" sibTransId="{5918775B-0EEF-4C5A-8A83-242F26B38CF9}"/>
    <dgm:cxn modelId="{553D31E3-A64A-4AE3-8997-D6641F0056BE}" type="presOf" srcId="{DE50E2BE-A44C-4160-927E-BD8F00D059C6}" destId="{A2A9CBF9-B7A0-4984-AA89-3DC3C8CDA8B4}" srcOrd="1" destOrd="0" presId="urn:microsoft.com/office/officeart/2005/8/layout/hierarchy3"/>
    <dgm:cxn modelId="{B033D6F6-192A-4682-96EC-C730415B3458}" type="presOf" srcId="{D702D1A5-41C2-431D-B316-0BBCE3C487A3}" destId="{D1DA7411-E162-4A24-89A0-25A83153C767}" srcOrd="0" destOrd="0" presId="urn:microsoft.com/office/officeart/2005/8/layout/hierarchy3"/>
    <dgm:cxn modelId="{06EA76F8-9808-4779-856E-E9D2904EE5A9}" type="presOf" srcId="{07568A52-EAAD-4597-8CEB-BA0E98FFABE6}" destId="{3D3F2CAA-F0FE-4005-A181-1C3F5DCF7737}" srcOrd="0" destOrd="0" presId="urn:microsoft.com/office/officeart/2005/8/layout/hierarchy3"/>
    <dgm:cxn modelId="{9F9FADC8-DF0D-47ED-B9C2-C2DC7A1208D6}" type="presParOf" srcId="{36EA53A0-E363-48CE-954B-9D69AEB989D0}" destId="{34253001-2902-44F7-8B3E-3C1A9F9C4CF3}" srcOrd="0" destOrd="0" presId="urn:microsoft.com/office/officeart/2005/8/layout/hierarchy3"/>
    <dgm:cxn modelId="{9C9AE273-1E9E-4DEA-B540-C75E065EB54A}" type="presParOf" srcId="{34253001-2902-44F7-8B3E-3C1A9F9C4CF3}" destId="{DB7265DC-85A8-4833-A890-35C6C54E9641}" srcOrd="0" destOrd="0" presId="urn:microsoft.com/office/officeart/2005/8/layout/hierarchy3"/>
    <dgm:cxn modelId="{D956F864-3B08-42A2-BF04-819060DD8B9B}" type="presParOf" srcId="{DB7265DC-85A8-4833-A890-35C6C54E9641}" destId="{1C2C5032-8C41-4C5C-B6C0-CC5436DCC458}" srcOrd="0" destOrd="0" presId="urn:microsoft.com/office/officeart/2005/8/layout/hierarchy3"/>
    <dgm:cxn modelId="{C72D383D-1003-44AA-9A88-03B6E62DE055}" type="presParOf" srcId="{DB7265DC-85A8-4833-A890-35C6C54E9641}" destId="{510EE58B-29CC-4849-8D60-BD19B7494819}" srcOrd="1" destOrd="0" presId="urn:microsoft.com/office/officeart/2005/8/layout/hierarchy3"/>
    <dgm:cxn modelId="{3BBD6C38-0428-41DE-9AC5-799C942726A3}" type="presParOf" srcId="{34253001-2902-44F7-8B3E-3C1A9F9C4CF3}" destId="{E0EB4C3D-64D6-4FE5-9BBF-AC4869C4E85B}" srcOrd="1" destOrd="0" presId="urn:microsoft.com/office/officeart/2005/8/layout/hierarchy3"/>
    <dgm:cxn modelId="{95608BB4-A913-411D-9E7B-5050D343B0A9}" type="presParOf" srcId="{E0EB4C3D-64D6-4FE5-9BBF-AC4869C4E85B}" destId="{D1DA7411-E162-4A24-89A0-25A83153C767}" srcOrd="0" destOrd="0" presId="urn:microsoft.com/office/officeart/2005/8/layout/hierarchy3"/>
    <dgm:cxn modelId="{BA327882-A5E3-4711-A7B6-9A48E97422A4}" type="presParOf" srcId="{E0EB4C3D-64D6-4FE5-9BBF-AC4869C4E85B}" destId="{70B59D62-6735-402F-B49A-FFE6FB36AC50}" srcOrd="1" destOrd="0" presId="urn:microsoft.com/office/officeart/2005/8/layout/hierarchy3"/>
    <dgm:cxn modelId="{15CCF61D-0572-461E-8325-9A9494394649}" type="presParOf" srcId="{36EA53A0-E363-48CE-954B-9D69AEB989D0}" destId="{FB9CAD44-6315-46C2-854D-7966E677B034}" srcOrd="1" destOrd="0" presId="urn:microsoft.com/office/officeart/2005/8/layout/hierarchy3"/>
    <dgm:cxn modelId="{84AFEE1C-1157-4ECC-80B2-D28FC4FB7896}" type="presParOf" srcId="{FB9CAD44-6315-46C2-854D-7966E677B034}" destId="{A9CE4565-116D-4E5A-9EA3-ACD89964289F}" srcOrd="0" destOrd="0" presId="urn:microsoft.com/office/officeart/2005/8/layout/hierarchy3"/>
    <dgm:cxn modelId="{6DBF4C16-0A52-4F77-BC6C-159BB236B35B}" type="presParOf" srcId="{A9CE4565-116D-4E5A-9EA3-ACD89964289F}" destId="{74137405-38E2-44BD-888B-3D74DD1D7C1E}" srcOrd="0" destOrd="0" presId="urn:microsoft.com/office/officeart/2005/8/layout/hierarchy3"/>
    <dgm:cxn modelId="{B9778254-0637-447B-BEAF-5107CAC49EDE}" type="presParOf" srcId="{A9CE4565-116D-4E5A-9EA3-ACD89964289F}" destId="{BD906FBF-D6C3-4A6E-8ABE-E3E0DA5EC719}" srcOrd="1" destOrd="0" presId="urn:microsoft.com/office/officeart/2005/8/layout/hierarchy3"/>
    <dgm:cxn modelId="{591D4AE9-1E18-4F91-8F4F-C1EC8653CB2F}" type="presParOf" srcId="{FB9CAD44-6315-46C2-854D-7966E677B034}" destId="{55DBB4B1-03BA-47D6-8663-5BA5FF3070E6}" srcOrd="1" destOrd="0" presId="urn:microsoft.com/office/officeart/2005/8/layout/hierarchy3"/>
    <dgm:cxn modelId="{CB5A93D5-E70F-4CC5-BA44-F73FCF9DF082}" type="presParOf" srcId="{55DBB4B1-03BA-47D6-8663-5BA5FF3070E6}" destId="{3D3F2CAA-F0FE-4005-A181-1C3F5DCF7737}" srcOrd="0" destOrd="0" presId="urn:microsoft.com/office/officeart/2005/8/layout/hierarchy3"/>
    <dgm:cxn modelId="{C5BF3823-A440-489E-B5BC-C1A7F3FCB8F1}" type="presParOf" srcId="{55DBB4B1-03BA-47D6-8663-5BA5FF3070E6}" destId="{D13D1E71-F0FB-443D-9EC0-0771980634B2}" srcOrd="1" destOrd="0" presId="urn:microsoft.com/office/officeart/2005/8/layout/hierarchy3"/>
    <dgm:cxn modelId="{C7F95296-2EB9-4C34-8B6C-D3E9C899ADFC}" type="presParOf" srcId="{36EA53A0-E363-48CE-954B-9D69AEB989D0}" destId="{94264F15-42D6-47FC-A434-D53025A291A3}" srcOrd="2" destOrd="0" presId="urn:microsoft.com/office/officeart/2005/8/layout/hierarchy3"/>
    <dgm:cxn modelId="{728AA1BF-792C-4CED-802F-543B205CA61C}" type="presParOf" srcId="{94264F15-42D6-47FC-A434-D53025A291A3}" destId="{5F26ED97-B430-4538-B016-A750262E686F}" srcOrd="0" destOrd="0" presId="urn:microsoft.com/office/officeart/2005/8/layout/hierarchy3"/>
    <dgm:cxn modelId="{5B595558-875C-4EC4-BEE9-79BD2906F6B5}" type="presParOf" srcId="{5F26ED97-B430-4538-B016-A750262E686F}" destId="{02D2E49F-79CF-40CE-A2DC-BE27D6C97DA0}" srcOrd="0" destOrd="0" presId="urn:microsoft.com/office/officeart/2005/8/layout/hierarchy3"/>
    <dgm:cxn modelId="{E89E6730-7006-4E26-8CE0-A13C07F74A2A}" type="presParOf" srcId="{5F26ED97-B430-4538-B016-A750262E686F}" destId="{A2A9CBF9-B7A0-4984-AA89-3DC3C8CDA8B4}" srcOrd="1" destOrd="0" presId="urn:microsoft.com/office/officeart/2005/8/layout/hierarchy3"/>
    <dgm:cxn modelId="{44E620B3-7EC6-4E43-B6F4-12ECACE56181}" type="presParOf" srcId="{94264F15-42D6-47FC-A434-D53025A291A3}" destId="{21BA566B-CC56-4D1F-A4B6-F4AF14F81FC7}" srcOrd="1" destOrd="0" presId="urn:microsoft.com/office/officeart/2005/8/layout/hierarchy3"/>
    <dgm:cxn modelId="{CD7E6DD9-4892-42C2-8638-168FC4818059}" type="presParOf" srcId="{21BA566B-CC56-4D1F-A4B6-F4AF14F81FC7}" destId="{28F9CC49-245C-43FC-B2F4-D68063D4FADF}" srcOrd="0" destOrd="0" presId="urn:microsoft.com/office/officeart/2005/8/layout/hierarchy3"/>
    <dgm:cxn modelId="{3FA720E7-0AF0-49B8-AA0C-D9D8C2C67FA1}" type="presParOf" srcId="{21BA566B-CC56-4D1F-A4B6-F4AF14F81FC7}" destId="{FA4BD206-F5A0-4030-BF6B-8EDC5987E91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873A1D-557C-49F6-B3FD-268F03C1650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D7DB09-7B44-4246-86FC-2BFADAF8E27D}">
      <dgm:prSet/>
      <dgm:spPr/>
      <dgm:t>
        <a:bodyPr/>
        <a:lstStyle/>
        <a:p>
          <a:r>
            <a:rPr lang="de-DE" b="1"/>
            <a:t>Suchhilfen</a:t>
          </a:r>
          <a:endParaRPr lang="en-US"/>
        </a:p>
      </dgm:t>
    </dgm:pt>
    <dgm:pt modelId="{7BFB938E-CC3C-41E8-9FF3-26F5FF4A919A}" type="parTrans" cxnId="{396B2B29-DA25-4E36-A82A-AB77F7B0DE98}">
      <dgm:prSet/>
      <dgm:spPr/>
      <dgm:t>
        <a:bodyPr/>
        <a:lstStyle/>
        <a:p>
          <a:endParaRPr lang="en-US"/>
        </a:p>
      </dgm:t>
    </dgm:pt>
    <dgm:pt modelId="{7C92C4AF-C555-4664-BF87-45DEC0239553}" type="sibTrans" cxnId="{396B2B29-DA25-4E36-A82A-AB77F7B0DE98}">
      <dgm:prSet/>
      <dgm:spPr/>
      <dgm:t>
        <a:bodyPr/>
        <a:lstStyle/>
        <a:p>
          <a:endParaRPr lang="en-US"/>
        </a:p>
      </dgm:t>
    </dgm:pt>
    <dgm:pt modelId="{6BB50D2A-D78C-42E6-9B0A-D1AA02744896}">
      <dgm:prSet/>
      <dgm:spPr/>
      <dgm:t>
        <a:bodyPr/>
        <a:lstStyle/>
        <a:p>
          <a:r>
            <a:rPr lang="de-DE" dirty="0"/>
            <a:t>Zuordnung zu Eingabefeldern oder Tabellenfelder zur Unterstützung der Eingabe (F4: Eingabehilfe)</a:t>
          </a:r>
          <a:endParaRPr lang="en-US" dirty="0"/>
        </a:p>
      </dgm:t>
    </dgm:pt>
    <dgm:pt modelId="{A75A60F8-4836-4263-AC23-2AB36B196FA3}" type="parTrans" cxnId="{C036A4D9-BBFE-4A02-B144-A1A779BAAF0E}">
      <dgm:prSet/>
      <dgm:spPr/>
      <dgm:t>
        <a:bodyPr/>
        <a:lstStyle/>
        <a:p>
          <a:endParaRPr lang="en-US"/>
        </a:p>
      </dgm:t>
    </dgm:pt>
    <dgm:pt modelId="{35E16B27-BC17-4A92-A52E-B4159577FA62}" type="sibTrans" cxnId="{C036A4D9-BBFE-4A02-B144-A1A779BAAF0E}">
      <dgm:prSet/>
      <dgm:spPr/>
      <dgm:t>
        <a:bodyPr/>
        <a:lstStyle/>
        <a:p>
          <a:endParaRPr lang="en-US"/>
        </a:p>
      </dgm:t>
    </dgm:pt>
    <dgm:pt modelId="{FD25B8A6-96D3-48A1-B601-AF69D5BBF1F1}">
      <dgm:prSet/>
      <dgm:spPr/>
      <dgm:t>
        <a:bodyPr/>
        <a:lstStyle/>
        <a:p>
          <a:r>
            <a:rPr lang="de-DE" b="1"/>
            <a:t>Views</a:t>
          </a:r>
          <a:endParaRPr lang="en-US"/>
        </a:p>
      </dgm:t>
    </dgm:pt>
    <dgm:pt modelId="{A759EBCE-6A61-4625-B9F3-E7257F834A27}" type="parTrans" cxnId="{09DC568D-501B-41E3-8D3D-333BB0172472}">
      <dgm:prSet/>
      <dgm:spPr/>
      <dgm:t>
        <a:bodyPr/>
        <a:lstStyle/>
        <a:p>
          <a:endParaRPr lang="en-US"/>
        </a:p>
      </dgm:t>
    </dgm:pt>
    <dgm:pt modelId="{C1A0F06E-89BF-438C-B603-AD7638784C53}" type="sibTrans" cxnId="{09DC568D-501B-41E3-8D3D-333BB0172472}">
      <dgm:prSet/>
      <dgm:spPr/>
      <dgm:t>
        <a:bodyPr/>
        <a:lstStyle/>
        <a:p>
          <a:endParaRPr lang="en-US"/>
        </a:p>
      </dgm:t>
    </dgm:pt>
    <dgm:pt modelId="{26C22659-E85A-4ED0-9FDE-D58C058F8E6C}">
      <dgm:prSet/>
      <dgm:spPr/>
      <dgm:t>
        <a:bodyPr/>
        <a:lstStyle/>
        <a:p>
          <a:r>
            <a:rPr lang="de-DE"/>
            <a:t>Anlegen einer logischen Relation in der Datenbank</a:t>
          </a:r>
          <a:endParaRPr lang="en-US"/>
        </a:p>
      </dgm:t>
    </dgm:pt>
    <dgm:pt modelId="{13FD0FE4-E7F7-4328-A630-F4F158D655C0}" type="parTrans" cxnId="{3FD5DCD8-C660-4AAC-9AB7-E862AF131AE7}">
      <dgm:prSet/>
      <dgm:spPr/>
      <dgm:t>
        <a:bodyPr/>
        <a:lstStyle/>
        <a:p>
          <a:endParaRPr lang="en-US"/>
        </a:p>
      </dgm:t>
    </dgm:pt>
    <dgm:pt modelId="{3454B168-534A-41C2-8B05-FFEBA0EA7F53}" type="sibTrans" cxnId="{3FD5DCD8-C660-4AAC-9AB7-E862AF131AE7}">
      <dgm:prSet/>
      <dgm:spPr/>
      <dgm:t>
        <a:bodyPr/>
        <a:lstStyle/>
        <a:p>
          <a:endParaRPr lang="en-US"/>
        </a:p>
      </dgm:t>
    </dgm:pt>
    <dgm:pt modelId="{BA9B3BC4-D7A0-45D0-A43C-F562E1E55504}">
      <dgm:prSet/>
      <dgm:spPr/>
      <dgm:t>
        <a:bodyPr/>
        <a:lstStyle/>
        <a:p>
          <a:r>
            <a:rPr lang="de-DE" b="1"/>
            <a:t>Typgruppe</a:t>
          </a:r>
          <a:endParaRPr lang="en-US"/>
        </a:p>
      </dgm:t>
    </dgm:pt>
    <dgm:pt modelId="{4F11A0C9-56C1-40D9-8FB2-401369C58661}" type="parTrans" cxnId="{3CDAC0A9-693E-4E66-9051-9A2AF2F2BE0A}">
      <dgm:prSet/>
      <dgm:spPr/>
      <dgm:t>
        <a:bodyPr/>
        <a:lstStyle/>
        <a:p>
          <a:endParaRPr lang="en-US"/>
        </a:p>
      </dgm:t>
    </dgm:pt>
    <dgm:pt modelId="{8D9C7F82-3A87-4397-A963-3C324BF85121}" type="sibTrans" cxnId="{3CDAC0A9-693E-4E66-9051-9A2AF2F2BE0A}">
      <dgm:prSet/>
      <dgm:spPr/>
      <dgm:t>
        <a:bodyPr/>
        <a:lstStyle/>
        <a:p>
          <a:endParaRPr lang="en-US"/>
        </a:p>
      </dgm:t>
    </dgm:pt>
    <dgm:pt modelId="{7697D5DA-3B4D-4699-BDAC-8B35B079767E}">
      <dgm:prSet/>
      <dgm:spPr/>
      <dgm:t>
        <a:bodyPr/>
        <a:lstStyle/>
        <a:p>
          <a:r>
            <a:rPr lang="de-DE"/>
            <a:t>Definition von zusammengehörigen Typen mit einem bestimmten Präfix, der maximal eine Länge von 4 haben kann (Beispiel: abap)</a:t>
          </a:r>
          <a:endParaRPr lang="en-US"/>
        </a:p>
      </dgm:t>
    </dgm:pt>
    <dgm:pt modelId="{52F2C421-EECE-439C-AA4A-DC042CC51A44}" type="parTrans" cxnId="{D13F8E62-C423-4AA6-9486-A36335715EBF}">
      <dgm:prSet/>
      <dgm:spPr/>
      <dgm:t>
        <a:bodyPr/>
        <a:lstStyle/>
        <a:p>
          <a:endParaRPr lang="en-US"/>
        </a:p>
      </dgm:t>
    </dgm:pt>
    <dgm:pt modelId="{FE78B04A-B2EF-4E83-9461-F1732452F673}" type="sibTrans" cxnId="{D13F8E62-C423-4AA6-9486-A36335715EBF}">
      <dgm:prSet/>
      <dgm:spPr/>
      <dgm:t>
        <a:bodyPr/>
        <a:lstStyle/>
        <a:p>
          <a:endParaRPr lang="en-US"/>
        </a:p>
      </dgm:t>
    </dgm:pt>
    <dgm:pt modelId="{8FBF6B4F-B227-4AA8-B01D-6DE9165DA31E}">
      <dgm:prSet/>
      <dgm:spPr/>
      <dgm:t>
        <a:bodyPr/>
        <a:lstStyle/>
        <a:p>
          <a:r>
            <a:rPr lang="de-DE" b="1"/>
            <a:t>Sperrobjekte</a:t>
          </a:r>
          <a:endParaRPr lang="en-US"/>
        </a:p>
      </dgm:t>
    </dgm:pt>
    <dgm:pt modelId="{160889C2-62D6-4AAF-AF03-FA1438938D33}" type="parTrans" cxnId="{2F5DC995-5133-411E-AE8D-78B6535CFF11}">
      <dgm:prSet/>
      <dgm:spPr/>
      <dgm:t>
        <a:bodyPr/>
        <a:lstStyle/>
        <a:p>
          <a:endParaRPr lang="en-US"/>
        </a:p>
      </dgm:t>
    </dgm:pt>
    <dgm:pt modelId="{ABA7CDBF-F2C0-4FEB-A8DB-DBAF6ED12F5B}" type="sibTrans" cxnId="{2F5DC995-5133-411E-AE8D-78B6535CFF11}">
      <dgm:prSet/>
      <dgm:spPr/>
      <dgm:t>
        <a:bodyPr/>
        <a:lstStyle/>
        <a:p>
          <a:endParaRPr lang="en-US"/>
        </a:p>
      </dgm:t>
    </dgm:pt>
    <dgm:pt modelId="{4939AFBE-4BEF-47C5-B1E2-E6A5DAB5D3E7}">
      <dgm:prSet/>
      <dgm:spPr/>
      <dgm:t>
        <a:bodyPr/>
        <a:lstStyle/>
        <a:p>
          <a:r>
            <a:rPr lang="de-DE"/>
            <a:t>Arbeiten im Multiusersystem ermöglichen durch Anlage von Sperrobjekten</a:t>
          </a:r>
          <a:endParaRPr lang="en-US"/>
        </a:p>
      </dgm:t>
    </dgm:pt>
    <dgm:pt modelId="{4BD58EE3-F436-4D90-B346-E144CF5CBB69}" type="parTrans" cxnId="{4A2D5119-D9B2-4C43-A95D-C2D1F2B476CC}">
      <dgm:prSet/>
      <dgm:spPr/>
      <dgm:t>
        <a:bodyPr/>
        <a:lstStyle/>
        <a:p>
          <a:endParaRPr lang="en-US"/>
        </a:p>
      </dgm:t>
    </dgm:pt>
    <dgm:pt modelId="{631623C2-CF72-4BDB-8BF7-526A0DD013F5}" type="sibTrans" cxnId="{4A2D5119-D9B2-4C43-A95D-C2D1F2B476CC}">
      <dgm:prSet/>
      <dgm:spPr/>
      <dgm:t>
        <a:bodyPr/>
        <a:lstStyle/>
        <a:p>
          <a:endParaRPr lang="en-US"/>
        </a:p>
      </dgm:t>
    </dgm:pt>
    <dgm:pt modelId="{72B33911-CE89-4556-9B23-A093065A32C5}" type="pres">
      <dgm:prSet presAssocID="{88873A1D-557C-49F6-B3FD-268F03C16500}" presName="Name0" presStyleCnt="0">
        <dgm:presLayoutVars>
          <dgm:dir/>
          <dgm:animLvl val="lvl"/>
          <dgm:resizeHandles val="exact"/>
        </dgm:presLayoutVars>
      </dgm:prSet>
      <dgm:spPr/>
    </dgm:pt>
    <dgm:pt modelId="{1C8B29C9-4B4C-4B3D-A05C-11C6589E99DD}" type="pres">
      <dgm:prSet presAssocID="{82D7DB09-7B44-4246-86FC-2BFADAF8E27D}" presName="composite" presStyleCnt="0"/>
      <dgm:spPr/>
    </dgm:pt>
    <dgm:pt modelId="{64FFAE7B-D583-44E7-A3BC-B781DFD16440}" type="pres">
      <dgm:prSet presAssocID="{82D7DB09-7B44-4246-86FC-2BFADAF8E2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FC354B3-A4E9-4A83-A467-C53F4E781317}" type="pres">
      <dgm:prSet presAssocID="{82D7DB09-7B44-4246-86FC-2BFADAF8E27D}" presName="desTx" presStyleLbl="alignAccFollowNode1" presStyleIdx="0" presStyleCnt="4">
        <dgm:presLayoutVars>
          <dgm:bulletEnabled val="1"/>
        </dgm:presLayoutVars>
      </dgm:prSet>
      <dgm:spPr/>
    </dgm:pt>
    <dgm:pt modelId="{96C4C733-E112-4934-A7E1-659F131449C2}" type="pres">
      <dgm:prSet presAssocID="{7C92C4AF-C555-4664-BF87-45DEC0239553}" presName="space" presStyleCnt="0"/>
      <dgm:spPr/>
    </dgm:pt>
    <dgm:pt modelId="{4A0265A4-AE3F-4C36-9D0A-1AD262C8B275}" type="pres">
      <dgm:prSet presAssocID="{FD25B8A6-96D3-48A1-B601-AF69D5BBF1F1}" presName="composite" presStyleCnt="0"/>
      <dgm:spPr/>
    </dgm:pt>
    <dgm:pt modelId="{ECEED3E0-FDDC-4FA5-9EB2-198AFF363729}" type="pres">
      <dgm:prSet presAssocID="{FD25B8A6-96D3-48A1-B601-AF69D5BBF1F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4B772AA-A2CB-4830-8617-1433244B811B}" type="pres">
      <dgm:prSet presAssocID="{FD25B8A6-96D3-48A1-B601-AF69D5BBF1F1}" presName="desTx" presStyleLbl="alignAccFollowNode1" presStyleIdx="1" presStyleCnt="4">
        <dgm:presLayoutVars>
          <dgm:bulletEnabled val="1"/>
        </dgm:presLayoutVars>
      </dgm:prSet>
      <dgm:spPr/>
    </dgm:pt>
    <dgm:pt modelId="{9859968A-C6A8-4159-B295-A490311CD037}" type="pres">
      <dgm:prSet presAssocID="{C1A0F06E-89BF-438C-B603-AD7638784C53}" presName="space" presStyleCnt="0"/>
      <dgm:spPr/>
    </dgm:pt>
    <dgm:pt modelId="{8F383995-28A5-4FAA-9B3D-FADAC7F39F31}" type="pres">
      <dgm:prSet presAssocID="{BA9B3BC4-D7A0-45D0-A43C-F562E1E55504}" presName="composite" presStyleCnt="0"/>
      <dgm:spPr/>
    </dgm:pt>
    <dgm:pt modelId="{E850A988-4581-47C6-B59E-54963E1D7308}" type="pres">
      <dgm:prSet presAssocID="{BA9B3BC4-D7A0-45D0-A43C-F562E1E5550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4EB4C29-81B1-49C0-95B4-326442028D76}" type="pres">
      <dgm:prSet presAssocID="{BA9B3BC4-D7A0-45D0-A43C-F562E1E55504}" presName="desTx" presStyleLbl="alignAccFollowNode1" presStyleIdx="2" presStyleCnt="4">
        <dgm:presLayoutVars>
          <dgm:bulletEnabled val="1"/>
        </dgm:presLayoutVars>
      </dgm:prSet>
      <dgm:spPr/>
    </dgm:pt>
    <dgm:pt modelId="{0EF49947-9288-4B15-BCF3-F0622518EC42}" type="pres">
      <dgm:prSet presAssocID="{8D9C7F82-3A87-4397-A963-3C324BF85121}" presName="space" presStyleCnt="0"/>
      <dgm:spPr/>
    </dgm:pt>
    <dgm:pt modelId="{CA2A6EB1-39B2-4F2F-873E-F35D85F19FF5}" type="pres">
      <dgm:prSet presAssocID="{8FBF6B4F-B227-4AA8-B01D-6DE9165DA31E}" presName="composite" presStyleCnt="0"/>
      <dgm:spPr/>
    </dgm:pt>
    <dgm:pt modelId="{5A432C66-DBC2-4434-986D-5B2D4B1B57A5}" type="pres">
      <dgm:prSet presAssocID="{8FBF6B4F-B227-4AA8-B01D-6DE9165DA31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2D17758-B62D-4B76-BAF8-1CDADEEC1C05}" type="pres">
      <dgm:prSet presAssocID="{8FBF6B4F-B227-4AA8-B01D-6DE9165DA31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FEFD506-410B-4D81-8C72-8BB9605B7446}" type="presOf" srcId="{4939AFBE-4BEF-47C5-B1E2-E6A5DAB5D3E7}" destId="{C2D17758-B62D-4B76-BAF8-1CDADEEC1C05}" srcOrd="0" destOrd="0" presId="urn:microsoft.com/office/officeart/2005/8/layout/hList1"/>
    <dgm:cxn modelId="{979C4216-5484-4CD0-917E-E0F33FF39AFF}" type="presOf" srcId="{88873A1D-557C-49F6-B3FD-268F03C16500}" destId="{72B33911-CE89-4556-9B23-A093065A32C5}" srcOrd="0" destOrd="0" presId="urn:microsoft.com/office/officeart/2005/8/layout/hList1"/>
    <dgm:cxn modelId="{FF04B816-B541-4CF4-9CAE-62217BB1E522}" type="presOf" srcId="{BA9B3BC4-D7A0-45D0-A43C-F562E1E55504}" destId="{E850A988-4581-47C6-B59E-54963E1D7308}" srcOrd="0" destOrd="0" presId="urn:microsoft.com/office/officeart/2005/8/layout/hList1"/>
    <dgm:cxn modelId="{4A2D5119-D9B2-4C43-A95D-C2D1F2B476CC}" srcId="{8FBF6B4F-B227-4AA8-B01D-6DE9165DA31E}" destId="{4939AFBE-4BEF-47C5-B1E2-E6A5DAB5D3E7}" srcOrd="0" destOrd="0" parTransId="{4BD58EE3-F436-4D90-B346-E144CF5CBB69}" sibTransId="{631623C2-CF72-4BDB-8BF7-526A0DD013F5}"/>
    <dgm:cxn modelId="{396B2B29-DA25-4E36-A82A-AB77F7B0DE98}" srcId="{88873A1D-557C-49F6-B3FD-268F03C16500}" destId="{82D7DB09-7B44-4246-86FC-2BFADAF8E27D}" srcOrd="0" destOrd="0" parTransId="{7BFB938E-CC3C-41E8-9FF3-26F5FF4A919A}" sibTransId="{7C92C4AF-C555-4664-BF87-45DEC0239553}"/>
    <dgm:cxn modelId="{D13F8E62-C423-4AA6-9486-A36335715EBF}" srcId="{BA9B3BC4-D7A0-45D0-A43C-F562E1E55504}" destId="{7697D5DA-3B4D-4699-BDAC-8B35B079767E}" srcOrd="0" destOrd="0" parTransId="{52F2C421-EECE-439C-AA4A-DC042CC51A44}" sibTransId="{FE78B04A-B2EF-4E83-9461-F1732452F673}"/>
    <dgm:cxn modelId="{1A97B285-F6BE-44FF-8BD7-804169ACE360}" type="presOf" srcId="{82D7DB09-7B44-4246-86FC-2BFADAF8E27D}" destId="{64FFAE7B-D583-44E7-A3BC-B781DFD16440}" srcOrd="0" destOrd="0" presId="urn:microsoft.com/office/officeart/2005/8/layout/hList1"/>
    <dgm:cxn modelId="{BBC9AA87-BAFD-4358-9F50-3C6F11B70D0B}" type="presOf" srcId="{7697D5DA-3B4D-4699-BDAC-8B35B079767E}" destId="{34EB4C29-81B1-49C0-95B4-326442028D76}" srcOrd="0" destOrd="0" presId="urn:microsoft.com/office/officeart/2005/8/layout/hList1"/>
    <dgm:cxn modelId="{09DC568D-501B-41E3-8D3D-333BB0172472}" srcId="{88873A1D-557C-49F6-B3FD-268F03C16500}" destId="{FD25B8A6-96D3-48A1-B601-AF69D5BBF1F1}" srcOrd="1" destOrd="0" parTransId="{A759EBCE-6A61-4625-B9F3-E7257F834A27}" sibTransId="{C1A0F06E-89BF-438C-B603-AD7638784C53}"/>
    <dgm:cxn modelId="{842A3C90-02EC-42AB-9722-E2AA2EA52AD6}" type="presOf" srcId="{FD25B8A6-96D3-48A1-B601-AF69D5BBF1F1}" destId="{ECEED3E0-FDDC-4FA5-9EB2-198AFF363729}" srcOrd="0" destOrd="0" presId="urn:microsoft.com/office/officeart/2005/8/layout/hList1"/>
    <dgm:cxn modelId="{D9C4AA92-1FD8-4327-A82A-7CD6997DE9B8}" type="presOf" srcId="{6BB50D2A-D78C-42E6-9B0A-D1AA02744896}" destId="{0FC354B3-A4E9-4A83-A467-C53F4E781317}" srcOrd="0" destOrd="0" presId="urn:microsoft.com/office/officeart/2005/8/layout/hList1"/>
    <dgm:cxn modelId="{2F5DC995-5133-411E-AE8D-78B6535CFF11}" srcId="{88873A1D-557C-49F6-B3FD-268F03C16500}" destId="{8FBF6B4F-B227-4AA8-B01D-6DE9165DA31E}" srcOrd="3" destOrd="0" parTransId="{160889C2-62D6-4AAF-AF03-FA1438938D33}" sibTransId="{ABA7CDBF-F2C0-4FEB-A8DB-DBAF6ED12F5B}"/>
    <dgm:cxn modelId="{3CDAC0A9-693E-4E66-9051-9A2AF2F2BE0A}" srcId="{88873A1D-557C-49F6-B3FD-268F03C16500}" destId="{BA9B3BC4-D7A0-45D0-A43C-F562E1E55504}" srcOrd="2" destOrd="0" parTransId="{4F11A0C9-56C1-40D9-8FB2-401369C58661}" sibTransId="{8D9C7F82-3A87-4397-A963-3C324BF85121}"/>
    <dgm:cxn modelId="{17D9E4AE-E3D8-4B88-9516-7713589980B1}" type="presOf" srcId="{26C22659-E85A-4ED0-9FDE-D58C058F8E6C}" destId="{74B772AA-A2CB-4830-8617-1433244B811B}" srcOrd="0" destOrd="0" presId="urn:microsoft.com/office/officeart/2005/8/layout/hList1"/>
    <dgm:cxn modelId="{3FD5DCD8-C660-4AAC-9AB7-E862AF131AE7}" srcId="{FD25B8A6-96D3-48A1-B601-AF69D5BBF1F1}" destId="{26C22659-E85A-4ED0-9FDE-D58C058F8E6C}" srcOrd="0" destOrd="0" parTransId="{13FD0FE4-E7F7-4328-A630-F4F158D655C0}" sibTransId="{3454B168-534A-41C2-8B05-FFEBA0EA7F53}"/>
    <dgm:cxn modelId="{C036A4D9-BBFE-4A02-B144-A1A779BAAF0E}" srcId="{82D7DB09-7B44-4246-86FC-2BFADAF8E27D}" destId="{6BB50D2A-D78C-42E6-9B0A-D1AA02744896}" srcOrd="0" destOrd="0" parTransId="{A75A60F8-4836-4263-AC23-2AB36B196FA3}" sibTransId="{35E16B27-BC17-4A92-A52E-B4159577FA62}"/>
    <dgm:cxn modelId="{995460F5-CC12-4200-BD31-178D1C98218C}" type="presOf" srcId="{8FBF6B4F-B227-4AA8-B01D-6DE9165DA31E}" destId="{5A432C66-DBC2-4434-986D-5B2D4B1B57A5}" srcOrd="0" destOrd="0" presId="urn:microsoft.com/office/officeart/2005/8/layout/hList1"/>
    <dgm:cxn modelId="{8901EDAB-0BF6-4CFA-B3F7-B92CA3CE7C54}" type="presParOf" srcId="{72B33911-CE89-4556-9B23-A093065A32C5}" destId="{1C8B29C9-4B4C-4B3D-A05C-11C6589E99DD}" srcOrd="0" destOrd="0" presId="urn:microsoft.com/office/officeart/2005/8/layout/hList1"/>
    <dgm:cxn modelId="{1E431F9C-FCA4-4AEF-A558-6BCE19D33D65}" type="presParOf" srcId="{1C8B29C9-4B4C-4B3D-A05C-11C6589E99DD}" destId="{64FFAE7B-D583-44E7-A3BC-B781DFD16440}" srcOrd="0" destOrd="0" presId="urn:microsoft.com/office/officeart/2005/8/layout/hList1"/>
    <dgm:cxn modelId="{AAF70117-C9EB-48E4-AA26-10254B038D48}" type="presParOf" srcId="{1C8B29C9-4B4C-4B3D-A05C-11C6589E99DD}" destId="{0FC354B3-A4E9-4A83-A467-C53F4E781317}" srcOrd="1" destOrd="0" presId="urn:microsoft.com/office/officeart/2005/8/layout/hList1"/>
    <dgm:cxn modelId="{5E3EDE53-60B6-41C0-B8A3-F8D31295F111}" type="presParOf" srcId="{72B33911-CE89-4556-9B23-A093065A32C5}" destId="{96C4C733-E112-4934-A7E1-659F131449C2}" srcOrd="1" destOrd="0" presId="urn:microsoft.com/office/officeart/2005/8/layout/hList1"/>
    <dgm:cxn modelId="{35D5BC3D-CAF1-4527-999F-EF8EA95C5389}" type="presParOf" srcId="{72B33911-CE89-4556-9B23-A093065A32C5}" destId="{4A0265A4-AE3F-4C36-9D0A-1AD262C8B275}" srcOrd="2" destOrd="0" presId="urn:microsoft.com/office/officeart/2005/8/layout/hList1"/>
    <dgm:cxn modelId="{D8B7CA3F-1C77-4D00-AC45-7827F13357C1}" type="presParOf" srcId="{4A0265A4-AE3F-4C36-9D0A-1AD262C8B275}" destId="{ECEED3E0-FDDC-4FA5-9EB2-198AFF363729}" srcOrd="0" destOrd="0" presId="urn:microsoft.com/office/officeart/2005/8/layout/hList1"/>
    <dgm:cxn modelId="{ECD4C380-54E6-4170-9CBD-45E3A925F29B}" type="presParOf" srcId="{4A0265A4-AE3F-4C36-9D0A-1AD262C8B275}" destId="{74B772AA-A2CB-4830-8617-1433244B811B}" srcOrd="1" destOrd="0" presId="urn:microsoft.com/office/officeart/2005/8/layout/hList1"/>
    <dgm:cxn modelId="{025F9E96-963F-4023-8EB7-E5796984B4E0}" type="presParOf" srcId="{72B33911-CE89-4556-9B23-A093065A32C5}" destId="{9859968A-C6A8-4159-B295-A490311CD037}" srcOrd="3" destOrd="0" presId="urn:microsoft.com/office/officeart/2005/8/layout/hList1"/>
    <dgm:cxn modelId="{444C4F3A-4AC9-41AA-9CB2-805A40CA5A1E}" type="presParOf" srcId="{72B33911-CE89-4556-9B23-A093065A32C5}" destId="{8F383995-28A5-4FAA-9B3D-FADAC7F39F31}" srcOrd="4" destOrd="0" presId="urn:microsoft.com/office/officeart/2005/8/layout/hList1"/>
    <dgm:cxn modelId="{EA76C5C3-2EFA-4AB8-8CB7-B7A723A0AE07}" type="presParOf" srcId="{8F383995-28A5-4FAA-9B3D-FADAC7F39F31}" destId="{E850A988-4581-47C6-B59E-54963E1D7308}" srcOrd="0" destOrd="0" presId="urn:microsoft.com/office/officeart/2005/8/layout/hList1"/>
    <dgm:cxn modelId="{0D1BAB8B-831F-471B-B470-206269102C20}" type="presParOf" srcId="{8F383995-28A5-4FAA-9B3D-FADAC7F39F31}" destId="{34EB4C29-81B1-49C0-95B4-326442028D76}" srcOrd="1" destOrd="0" presId="urn:microsoft.com/office/officeart/2005/8/layout/hList1"/>
    <dgm:cxn modelId="{F3EFCE4A-EAB3-46C8-A4F8-DB213941C6D4}" type="presParOf" srcId="{72B33911-CE89-4556-9B23-A093065A32C5}" destId="{0EF49947-9288-4B15-BCF3-F0622518EC42}" srcOrd="5" destOrd="0" presId="urn:microsoft.com/office/officeart/2005/8/layout/hList1"/>
    <dgm:cxn modelId="{C2728BEF-E162-4187-BEEE-226381DB8D65}" type="presParOf" srcId="{72B33911-CE89-4556-9B23-A093065A32C5}" destId="{CA2A6EB1-39B2-4F2F-873E-F35D85F19FF5}" srcOrd="6" destOrd="0" presId="urn:microsoft.com/office/officeart/2005/8/layout/hList1"/>
    <dgm:cxn modelId="{0C115BAF-3FB3-41D6-B68F-AEFAF0619CA7}" type="presParOf" srcId="{CA2A6EB1-39B2-4F2F-873E-F35D85F19FF5}" destId="{5A432C66-DBC2-4434-986D-5B2D4B1B57A5}" srcOrd="0" destOrd="0" presId="urn:microsoft.com/office/officeart/2005/8/layout/hList1"/>
    <dgm:cxn modelId="{734E13B2-CD0A-4FA6-B2C4-CE71B39C1C91}" type="presParOf" srcId="{CA2A6EB1-39B2-4F2F-873E-F35D85F19FF5}" destId="{C2D17758-B62D-4B76-BAF8-1CDADEEC1C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F73D7-4935-408F-AC48-D14397590D41}">
      <dsp:nvSpPr>
        <dsp:cNvPr id="0" name=""/>
        <dsp:cNvSpPr/>
      </dsp:nvSpPr>
      <dsp:spPr>
        <a:xfrm>
          <a:off x="1153" y="0"/>
          <a:ext cx="4498330" cy="39021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707" tIns="330200" rIns="35070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Beträge</a:t>
          </a:r>
          <a:r>
            <a:rPr lang="de-DE" sz="1900" kern="1200" dirty="0"/>
            <a:t> werden immer mit ihrer Währung angegeben. Daher muss zusätzlich die Währungseinheit gespeichert werden.</a:t>
          </a:r>
          <a:br>
            <a:rPr lang="de-DE" sz="1900" kern="1200" dirty="0"/>
          </a:br>
          <a:r>
            <a:rPr lang="de-DE" sz="1900" kern="1200" dirty="0"/>
            <a:t>Beispiel: 3500.99 Euro</a:t>
          </a:r>
          <a:br>
            <a:rPr lang="de-DE" sz="1900" kern="1200" dirty="0"/>
          </a:br>
          <a:r>
            <a:rPr lang="de-DE" sz="1900" kern="1200" dirty="0"/>
            <a:t>In der SAP-Tabelle </a:t>
          </a:r>
          <a:r>
            <a:rPr lang="de-DE" sz="1900" b="1" kern="1200" dirty="0"/>
            <a:t>TCURC</a:t>
          </a:r>
          <a:r>
            <a:rPr lang="de-DE" sz="1900" kern="1200" dirty="0"/>
            <a:t> sind alle gültigen Währungscodes enthalten.</a:t>
          </a:r>
          <a:endParaRPr lang="en-US" sz="1900" kern="1200" dirty="0"/>
        </a:p>
      </dsp:txBody>
      <dsp:txXfrm>
        <a:off x="1153" y="1482817"/>
        <a:ext cx="4498330" cy="2341290"/>
      </dsp:txXfrm>
    </dsp:sp>
    <dsp:sp modelId="{E3CB3C77-6877-4F2D-8256-2AD70F9DF6DA}">
      <dsp:nvSpPr>
        <dsp:cNvPr id="0" name=""/>
        <dsp:cNvSpPr/>
      </dsp:nvSpPr>
      <dsp:spPr>
        <a:xfrm>
          <a:off x="1664995" y="390214"/>
          <a:ext cx="1170645" cy="11706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68" tIns="12700" rIns="912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836432" y="561651"/>
        <a:ext cx="827771" cy="827771"/>
      </dsp:txXfrm>
    </dsp:sp>
    <dsp:sp modelId="{2E9541B1-3D47-456B-A45E-157C86FC322F}">
      <dsp:nvSpPr>
        <dsp:cNvPr id="0" name=""/>
        <dsp:cNvSpPr/>
      </dsp:nvSpPr>
      <dsp:spPr>
        <a:xfrm>
          <a:off x="1153" y="3902078"/>
          <a:ext cx="449833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D0024-D846-41A6-BBA0-A2C3373A39B0}">
      <dsp:nvSpPr>
        <dsp:cNvPr id="0" name=""/>
        <dsp:cNvSpPr/>
      </dsp:nvSpPr>
      <dsp:spPr>
        <a:xfrm>
          <a:off x="4949316" y="0"/>
          <a:ext cx="4498330" cy="39021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707" tIns="330200" rIns="35070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Mengen</a:t>
          </a:r>
          <a:r>
            <a:rPr lang="de-DE" sz="1900" kern="1200" dirty="0"/>
            <a:t> werden immer mit ihrer Einheit angegeben. Daher muss die Mengeneinheit ebenfalls gespeichert werden.</a:t>
          </a:r>
          <a:br>
            <a:rPr lang="de-DE" sz="1900" kern="1200" dirty="0"/>
          </a:br>
          <a:r>
            <a:rPr lang="de-DE" sz="1900" kern="1200" dirty="0"/>
            <a:t>Beispiel: 200 Kilogramm</a:t>
          </a:r>
          <a:br>
            <a:rPr lang="de-DE" sz="1900" kern="1200" dirty="0"/>
          </a:br>
          <a:r>
            <a:rPr lang="de-DE" sz="1900" kern="1200" dirty="0"/>
            <a:t>I</a:t>
          </a:r>
          <a:r>
            <a:rPr lang="de-DE" sz="1900" b="0" i="0" kern="1200" dirty="0"/>
            <a:t>n der SAP-Tabelle </a:t>
          </a:r>
          <a:r>
            <a:rPr lang="de-DE" sz="1900" b="1" i="0" kern="1200" dirty="0"/>
            <a:t>T006</a:t>
          </a:r>
          <a:r>
            <a:rPr lang="de-DE" sz="1900" b="0" i="0" kern="1200" dirty="0"/>
            <a:t> befinden sich alle gültigen Maßeinheiten.</a:t>
          </a:r>
          <a:endParaRPr lang="en-US" sz="1900" kern="1200" dirty="0"/>
        </a:p>
      </dsp:txBody>
      <dsp:txXfrm>
        <a:off x="4949316" y="1482817"/>
        <a:ext cx="4498330" cy="2341290"/>
      </dsp:txXfrm>
    </dsp:sp>
    <dsp:sp modelId="{F18D8414-A78A-4BE3-A7CF-6288FA74EB97}">
      <dsp:nvSpPr>
        <dsp:cNvPr id="0" name=""/>
        <dsp:cNvSpPr/>
      </dsp:nvSpPr>
      <dsp:spPr>
        <a:xfrm>
          <a:off x="6613159" y="390214"/>
          <a:ext cx="1170645" cy="11706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68" tIns="12700" rIns="912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6784596" y="561651"/>
        <a:ext cx="827771" cy="827771"/>
      </dsp:txXfrm>
    </dsp:sp>
    <dsp:sp modelId="{78629A07-1B71-434B-9064-15077E872266}">
      <dsp:nvSpPr>
        <dsp:cNvPr id="0" name=""/>
        <dsp:cNvSpPr/>
      </dsp:nvSpPr>
      <dsp:spPr>
        <a:xfrm>
          <a:off x="4949316" y="3902078"/>
          <a:ext cx="449833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C5032-8C41-4C5C-B6C0-CC5436DCC458}">
      <dsp:nvSpPr>
        <dsp:cNvPr id="0" name=""/>
        <dsp:cNvSpPr/>
      </dsp:nvSpPr>
      <dsp:spPr>
        <a:xfrm>
          <a:off x="1346" y="321882"/>
          <a:ext cx="3151524" cy="1575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Datenelement</a:t>
          </a:r>
          <a:endParaRPr lang="en-US" sz="4100" kern="1200" dirty="0"/>
        </a:p>
      </dsp:txBody>
      <dsp:txXfrm>
        <a:off x="47498" y="368034"/>
        <a:ext cx="3059220" cy="1483458"/>
      </dsp:txXfrm>
    </dsp:sp>
    <dsp:sp modelId="{D1DA7411-E162-4A24-89A0-25A83153C767}">
      <dsp:nvSpPr>
        <dsp:cNvPr id="0" name=""/>
        <dsp:cNvSpPr/>
      </dsp:nvSpPr>
      <dsp:spPr>
        <a:xfrm>
          <a:off x="316499" y="1897644"/>
          <a:ext cx="315152" cy="118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21"/>
              </a:lnTo>
              <a:lnTo>
                <a:pt x="315152" y="11818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59D62-6735-402F-B49A-FFE6FB36AC50}">
      <dsp:nvSpPr>
        <dsp:cNvPr id="0" name=""/>
        <dsp:cNvSpPr/>
      </dsp:nvSpPr>
      <dsp:spPr>
        <a:xfrm>
          <a:off x="631651" y="2291584"/>
          <a:ext cx="2521219" cy="157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Anlage </a:t>
          </a:r>
          <a:r>
            <a:rPr lang="de-DE" sz="1900" kern="1200" noProof="0" dirty="0"/>
            <a:t>eines DTEL mit allen semantischen Eigenschaften</a:t>
          </a:r>
        </a:p>
      </dsp:txBody>
      <dsp:txXfrm>
        <a:off x="677803" y="2337736"/>
        <a:ext cx="2428915" cy="1483458"/>
      </dsp:txXfrm>
    </dsp:sp>
    <dsp:sp modelId="{74137405-38E2-44BD-888B-3D74DD1D7C1E}">
      <dsp:nvSpPr>
        <dsp:cNvPr id="0" name=""/>
        <dsp:cNvSpPr/>
      </dsp:nvSpPr>
      <dsp:spPr>
        <a:xfrm>
          <a:off x="3940752" y="321882"/>
          <a:ext cx="3151524" cy="1575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Struktur</a:t>
          </a:r>
          <a:endParaRPr lang="en-US" sz="4100" kern="1200" dirty="0"/>
        </a:p>
      </dsp:txBody>
      <dsp:txXfrm>
        <a:off x="3986904" y="368034"/>
        <a:ext cx="3059220" cy="1483458"/>
      </dsp:txXfrm>
    </dsp:sp>
    <dsp:sp modelId="{3D3F2CAA-F0FE-4005-A181-1C3F5DCF7737}">
      <dsp:nvSpPr>
        <dsp:cNvPr id="0" name=""/>
        <dsp:cNvSpPr/>
      </dsp:nvSpPr>
      <dsp:spPr>
        <a:xfrm>
          <a:off x="4255904" y="1897644"/>
          <a:ext cx="315152" cy="118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21"/>
              </a:lnTo>
              <a:lnTo>
                <a:pt x="315152" y="11818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D1E71-F0FB-443D-9EC0-0771980634B2}">
      <dsp:nvSpPr>
        <dsp:cNvPr id="0" name=""/>
        <dsp:cNvSpPr/>
      </dsp:nvSpPr>
      <dsp:spPr>
        <a:xfrm>
          <a:off x="4571057" y="2291584"/>
          <a:ext cx="2521219" cy="157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Strukturen können zur Mehrfachverwendung bzw. für Verwendung in Schnittstellen angelegt werden.</a:t>
          </a:r>
        </a:p>
      </dsp:txBody>
      <dsp:txXfrm>
        <a:off x="4617209" y="2337736"/>
        <a:ext cx="2428915" cy="1483458"/>
      </dsp:txXfrm>
    </dsp:sp>
    <dsp:sp modelId="{02D2E49F-79CF-40CE-A2DC-BE27D6C97DA0}">
      <dsp:nvSpPr>
        <dsp:cNvPr id="0" name=""/>
        <dsp:cNvSpPr/>
      </dsp:nvSpPr>
      <dsp:spPr>
        <a:xfrm>
          <a:off x="7880157" y="321882"/>
          <a:ext cx="3151524" cy="15757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Tabellentyp</a:t>
          </a:r>
          <a:endParaRPr lang="en-US" sz="4100" kern="1200" dirty="0"/>
        </a:p>
      </dsp:txBody>
      <dsp:txXfrm>
        <a:off x="7926309" y="368034"/>
        <a:ext cx="3059220" cy="1483458"/>
      </dsp:txXfrm>
    </dsp:sp>
    <dsp:sp modelId="{28F9CC49-245C-43FC-B2F4-D68063D4FADF}">
      <dsp:nvSpPr>
        <dsp:cNvPr id="0" name=""/>
        <dsp:cNvSpPr/>
      </dsp:nvSpPr>
      <dsp:spPr>
        <a:xfrm>
          <a:off x="8195310" y="1897644"/>
          <a:ext cx="315152" cy="118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21"/>
              </a:lnTo>
              <a:lnTo>
                <a:pt x="315152" y="11818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BD206-F5A0-4030-BF6B-8EDC5987E914}">
      <dsp:nvSpPr>
        <dsp:cNvPr id="0" name=""/>
        <dsp:cNvSpPr/>
      </dsp:nvSpPr>
      <dsp:spPr>
        <a:xfrm>
          <a:off x="8510462" y="2291584"/>
          <a:ext cx="2521219" cy="1575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Ein Tabellentyp kann mit Bezug auf eine Struktur angelegt werden. Verwendung v.a. für Schnittstellen.</a:t>
          </a:r>
          <a:br>
            <a:rPr lang="de-DE" sz="1900" kern="1200" dirty="0"/>
          </a:br>
          <a:endParaRPr lang="en-US" sz="1900" kern="1200" dirty="0"/>
        </a:p>
      </dsp:txBody>
      <dsp:txXfrm>
        <a:off x="8556614" y="2337736"/>
        <a:ext cx="2428915" cy="1483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FAE7B-D583-44E7-A3BC-B781DFD16440}">
      <dsp:nvSpPr>
        <dsp:cNvPr id="0" name=""/>
        <dsp:cNvSpPr/>
      </dsp:nvSpPr>
      <dsp:spPr>
        <a:xfrm>
          <a:off x="4148" y="852887"/>
          <a:ext cx="2494283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Suchhilfen</a:t>
          </a:r>
          <a:endParaRPr lang="en-US" sz="1900" kern="1200"/>
        </a:p>
      </dsp:txBody>
      <dsp:txXfrm>
        <a:off x="4148" y="852887"/>
        <a:ext cx="2494283" cy="547200"/>
      </dsp:txXfrm>
    </dsp:sp>
    <dsp:sp modelId="{0FC354B3-A4E9-4A83-A467-C53F4E781317}">
      <dsp:nvSpPr>
        <dsp:cNvPr id="0" name=""/>
        <dsp:cNvSpPr/>
      </dsp:nvSpPr>
      <dsp:spPr>
        <a:xfrm>
          <a:off x="4148" y="1400087"/>
          <a:ext cx="2494283" cy="19362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Zuordnung zu Eingabefeldern oder Tabellenfelder zur Unterstützung der Eingabe (F4: Eingabehilfe)</a:t>
          </a:r>
          <a:endParaRPr lang="en-US" sz="1900" kern="1200" dirty="0"/>
        </a:p>
      </dsp:txBody>
      <dsp:txXfrm>
        <a:off x="4148" y="1400087"/>
        <a:ext cx="2494283" cy="1936254"/>
      </dsp:txXfrm>
    </dsp:sp>
    <dsp:sp modelId="{ECEED3E0-FDDC-4FA5-9EB2-198AFF363729}">
      <dsp:nvSpPr>
        <dsp:cNvPr id="0" name=""/>
        <dsp:cNvSpPr/>
      </dsp:nvSpPr>
      <dsp:spPr>
        <a:xfrm>
          <a:off x="2847631" y="852887"/>
          <a:ext cx="2494283" cy="547200"/>
        </a:xfrm>
        <a:prstGeom prst="rect">
          <a:avLst/>
        </a:prstGeom>
        <a:solidFill>
          <a:schemeClr val="accent2">
            <a:hueOff val="498969"/>
            <a:satOff val="-225"/>
            <a:lumOff val="2352"/>
            <a:alphaOff val="0"/>
          </a:schemeClr>
        </a:solidFill>
        <a:ln w="12700" cap="flat" cmpd="sng" algn="ctr">
          <a:solidFill>
            <a:schemeClr val="accent2">
              <a:hueOff val="498969"/>
              <a:satOff val="-225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Views</a:t>
          </a:r>
          <a:endParaRPr lang="en-US" sz="1900" kern="1200"/>
        </a:p>
      </dsp:txBody>
      <dsp:txXfrm>
        <a:off x="2847631" y="852887"/>
        <a:ext cx="2494283" cy="547200"/>
      </dsp:txXfrm>
    </dsp:sp>
    <dsp:sp modelId="{74B772AA-A2CB-4830-8617-1433244B811B}">
      <dsp:nvSpPr>
        <dsp:cNvPr id="0" name=""/>
        <dsp:cNvSpPr/>
      </dsp:nvSpPr>
      <dsp:spPr>
        <a:xfrm>
          <a:off x="2847631" y="1400087"/>
          <a:ext cx="2494283" cy="1936254"/>
        </a:xfrm>
        <a:prstGeom prst="rect">
          <a:avLst/>
        </a:prstGeom>
        <a:solidFill>
          <a:schemeClr val="accent2">
            <a:tint val="40000"/>
            <a:alpha val="90000"/>
            <a:hueOff val="192112"/>
            <a:satOff val="5282"/>
            <a:lumOff val="4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2112"/>
              <a:satOff val="5282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Anlegen einer logischen Relation in der Datenbank</a:t>
          </a:r>
          <a:endParaRPr lang="en-US" sz="1900" kern="1200"/>
        </a:p>
      </dsp:txBody>
      <dsp:txXfrm>
        <a:off x="2847631" y="1400087"/>
        <a:ext cx="2494283" cy="1936254"/>
      </dsp:txXfrm>
    </dsp:sp>
    <dsp:sp modelId="{E850A988-4581-47C6-B59E-54963E1D7308}">
      <dsp:nvSpPr>
        <dsp:cNvPr id="0" name=""/>
        <dsp:cNvSpPr/>
      </dsp:nvSpPr>
      <dsp:spPr>
        <a:xfrm>
          <a:off x="5691114" y="852887"/>
          <a:ext cx="2494283" cy="547200"/>
        </a:xfrm>
        <a:prstGeom prst="rect">
          <a:avLst/>
        </a:prstGeom>
        <a:solidFill>
          <a:schemeClr val="accent2">
            <a:hueOff val="997939"/>
            <a:satOff val="-449"/>
            <a:lumOff val="4705"/>
            <a:alphaOff val="0"/>
          </a:schemeClr>
        </a:solidFill>
        <a:ln w="12700" cap="flat" cmpd="sng" algn="ctr">
          <a:solidFill>
            <a:schemeClr val="accent2">
              <a:hueOff val="997939"/>
              <a:satOff val="-44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Typgruppe</a:t>
          </a:r>
          <a:endParaRPr lang="en-US" sz="1900" kern="1200"/>
        </a:p>
      </dsp:txBody>
      <dsp:txXfrm>
        <a:off x="5691114" y="852887"/>
        <a:ext cx="2494283" cy="547200"/>
      </dsp:txXfrm>
    </dsp:sp>
    <dsp:sp modelId="{34EB4C29-81B1-49C0-95B4-326442028D76}">
      <dsp:nvSpPr>
        <dsp:cNvPr id="0" name=""/>
        <dsp:cNvSpPr/>
      </dsp:nvSpPr>
      <dsp:spPr>
        <a:xfrm>
          <a:off x="5691114" y="1400087"/>
          <a:ext cx="2494283" cy="1936254"/>
        </a:xfrm>
        <a:prstGeom prst="rect">
          <a:avLst/>
        </a:prstGeom>
        <a:solidFill>
          <a:schemeClr val="accent2">
            <a:tint val="40000"/>
            <a:alpha val="90000"/>
            <a:hueOff val="384225"/>
            <a:satOff val="10565"/>
            <a:lumOff val="9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84225"/>
              <a:satOff val="10565"/>
              <a:lumOff val="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Definition von zusammengehörigen Typen mit einem bestimmten Präfix, der maximal eine Länge von 4 haben kann (Beispiel: abap)</a:t>
          </a:r>
          <a:endParaRPr lang="en-US" sz="1900" kern="1200"/>
        </a:p>
      </dsp:txBody>
      <dsp:txXfrm>
        <a:off x="5691114" y="1400087"/>
        <a:ext cx="2494283" cy="1936254"/>
      </dsp:txXfrm>
    </dsp:sp>
    <dsp:sp modelId="{5A432C66-DBC2-4434-986D-5B2D4B1B57A5}">
      <dsp:nvSpPr>
        <dsp:cNvPr id="0" name=""/>
        <dsp:cNvSpPr/>
      </dsp:nvSpPr>
      <dsp:spPr>
        <a:xfrm>
          <a:off x="8534597" y="852887"/>
          <a:ext cx="2494283" cy="547200"/>
        </a:xfrm>
        <a:prstGeom prst="rect">
          <a:avLst/>
        </a:prstGeom>
        <a:solidFill>
          <a:schemeClr val="accent2">
            <a:hueOff val="1496908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1496908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Sperrobjekte</a:t>
          </a:r>
          <a:endParaRPr lang="en-US" sz="1900" kern="1200"/>
        </a:p>
      </dsp:txBody>
      <dsp:txXfrm>
        <a:off x="8534597" y="852887"/>
        <a:ext cx="2494283" cy="547200"/>
      </dsp:txXfrm>
    </dsp:sp>
    <dsp:sp modelId="{C2D17758-B62D-4B76-BAF8-1CDADEEC1C05}">
      <dsp:nvSpPr>
        <dsp:cNvPr id="0" name=""/>
        <dsp:cNvSpPr/>
      </dsp:nvSpPr>
      <dsp:spPr>
        <a:xfrm>
          <a:off x="8534597" y="1400087"/>
          <a:ext cx="2494283" cy="1936254"/>
        </a:xfrm>
        <a:prstGeom prst="rect">
          <a:avLst/>
        </a:prstGeom>
        <a:solidFill>
          <a:schemeClr val="accent2">
            <a:tint val="40000"/>
            <a:alpha val="90000"/>
            <a:hueOff val="576337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76337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Arbeiten im Multiusersystem ermöglichen durch Anlage von Sperrobjekten</a:t>
          </a:r>
          <a:endParaRPr lang="en-US" sz="1900" kern="1200"/>
        </a:p>
      </dsp:txBody>
      <dsp:txXfrm>
        <a:off x="8534597" y="1400087"/>
        <a:ext cx="2494283" cy="1936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3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7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4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9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5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3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September 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086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85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4D470-9B99-3A13-A43E-32CBC6B92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0" r="14797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3F44FE-1BB7-CE8A-690B-49F650C6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de-DE" sz="3200">
                <a:solidFill>
                  <a:schemeClr val="bg1"/>
                </a:solidFill>
              </a:rPr>
              <a:t>ABAP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77795-5059-8855-3939-09A679C69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</a:rPr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401736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AE4279-2BE0-621C-AF25-A5A73CC2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de-DE" sz="2800"/>
              <a:t>Einstieg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25C223-9DD4-58AD-0329-7C318855C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098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F1759-76B6-D4DC-2F87-19F0650F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Verwaltung von Definitionen</a:t>
            </a:r>
          </a:p>
          <a:p>
            <a:pPr marL="0" indent="0">
              <a:buNone/>
            </a:pPr>
            <a:r>
              <a:rPr lang="de-DE" sz="1400" dirty="0"/>
              <a:t>Transaktion SE11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5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544AE0-3241-8553-6BE0-52BAA6C9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de-DE" sz="2800"/>
              <a:t>Datenbanktabellen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A3CB6-2B08-3309-D807-4D06D1F0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600" b="1" dirty="0"/>
              <a:t>Namenskonvention: </a:t>
            </a:r>
            <a:r>
              <a:rPr lang="de-DE" sz="1600" dirty="0" err="1"/>
              <a:t>ZXXX_XX_T_tabname</a:t>
            </a:r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Komponenten: </a:t>
            </a:r>
            <a:r>
              <a:rPr lang="de-DE" sz="1600" dirty="0"/>
              <a:t>	</a:t>
            </a:r>
          </a:p>
          <a:p>
            <a:r>
              <a:rPr lang="de-DE" sz="1600" dirty="0"/>
              <a:t>Domänen (technische Eigenschaften: Typ, Länge, Wertebereich) </a:t>
            </a:r>
          </a:p>
          <a:p>
            <a:r>
              <a:rPr lang="de-DE" sz="1600" dirty="0"/>
              <a:t>Datenelemente (semantische Eigenschaften: Feldbezeichner)</a:t>
            </a:r>
          </a:p>
          <a:p>
            <a:pPr marL="0" indent="0">
              <a:buNone/>
            </a:pPr>
            <a:r>
              <a:rPr lang="de-DE" sz="1600" b="1" dirty="0"/>
              <a:t>Technische Einstellungen</a:t>
            </a:r>
            <a:r>
              <a:rPr lang="de-DE" sz="1600" dirty="0"/>
              <a:t>: Speicherparameter (Datenart, Größenkategorie)</a:t>
            </a:r>
          </a:p>
          <a:p>
            <a:pPr marL="0" indent="0">
              <a:buNone/>
            </a:pPr>
            <a:r>
              <a:rPr lang="de-DE" sz="1600" b="1" dirty="0"/>
              <a:t>Erweiterungskategorie: </a:t>
            </a:r>
            <a:r>
              <a:rPr lang="de-DE" sz="1600" dirty="0"/>
              <a:t>Struktur (nicht erweiterbar)</a:t>
            </a:r>
          </a:p>
          <a:p>
            <a:pPr marL="0" indent="0">
              <a:buNone/>
            </a:pPr>
            <a:endParaRPr lang="de-DE" sz="16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6C1174-6CE0-A68B-70C4-F25812F7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9" y="2156268"/>
            <a:ext cx="5090161" cy="20742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0078E-29E9-9600-5F2F-84FDFA75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browser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FCFA1-FBA6-C60E-A6CF-054D0CB5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Anzeige und Bearbeiten von Daten</a:t>
            </a:r>
          </a:p>
          <a:p>
            <a:r>
              <a:rPr lang="de-DE" dirty="0"/>
              <a:t>SE16: </a:t>
            </a:r>
            <a:r>
              <a:rPr lang="de-DE" sz="1400" b="0" i="0" dirty="0">
                <a:effectLst/>
                <a:latin typeface="Noto Serif" panose="02020600060500020200" pitchFamily="18" charset="0"/>
              </a:rPr>
              <a:t>Diese Transaktion ist auch über die Datenbanktabelle über das Menü (Mehr-Hilfsmittel-Tabelleninhalt) erreichbar, bzw. über Strg-Shift-F10.</a:t>
            </a:r>
            <a:endParaRPr lang="de-DE" sz="1400" dirty="0"/>
          </a:p>
          <a:p>
            <a:r>
              <a:rPr lang="de-DE" dirty="0"/>
              <a:t>SE16N: </a:t>
            </a:r>
            <a:r>
              <a:rPr lang="de-DE" sz="1400" b="0" i="0" dirty="0">
                <a:effectLst/>
                <a:latin typeface="Noto Serif" panose="02020600060500020200" pitchFamily="18" charset="0"/>
              </a:rPr>
              <a:t>Diese Transaktion zeigt die Daten in einem sogenannten ALV an. Die Daten können über verschiedene Drucktasten direkt im ALV bearbeitet werden.</a:t>
            </a: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1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E1890C-2911-AADB-4791-CD75B544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de-DE"/>
              <a:t>Währungs- und Mengenfelder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E38EDEA-FD77-CA91-240D-ABA9DE6E4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214437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0BA250-5EC1-DEE5-DE8F-B10A7A03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chemeClr val="bg1"/>
                </a:solidFill>
              </a:rPr>
              <a:t>datentypen</a:t>
            </a:r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BFC3F277-836A-7DBE-A2DF-7767ABBED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10744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06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E1890C-2911-AADB-4791-CD75B544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chemeClr val="bg1"/>
                </a:solidFill>
              </a:rPr>
              <a:t>Weitere DDIC-objekte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9E610CE-DD49-7AFD-3813-A74D0C139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825705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784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211E3B"/>
      </a:dk2>
      <a:lt2>
        <a:srgbClr val="E8E4E2"/>
      </a:lt2>
      <a:accent1>
        <a:srgbClr val="22ADE4"/>
      </a:accent1>
      <a:accent2>
        <a:srgbClr val="1750D5"/>
      </a:accent2>
      <a:accent3>
        <a:srgbClr val="3F29E7"/>
      </a:accent3>
      <a:accent4>
        <a:srgbClr val="7C17D5"/>
      </a:accent4>
      <a:accent5>
        <a:srgbClr val="DD29E7"/>
      </a:accent5>
      <a:accent6>
        <a:srgbClr val="D5178F"/>
      </a:accent6>
      <a:hlink>
        <a:srgbClr val="BF633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Noto Serif</vt:lpstr>
      <vt:lpstr>Tw Cen MT</vt:lpstr>
      <vt:lpstr>GradientRiseVTI</vt:lpstr>
      <vt:lpstr>ABAP</vt:lpstr>
      <vt:lpstr>Einstieg</vt:lpstr>
      <vt:lpstr>Datenbanktabellen erstellen</vt:lpstr>
      <vt:lpstr>Data browser</vt:lpstr>
      <vt:lpstr>Währungs- und Mengenfelder</vt:lpstr>
      <vt:lpstr>datentypen</vt:lpstr>
      <vt:lpstr>Weitere DDIC-objekte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</dc:title>
  <dc:creator>Köckeis Heidi</dc:creator>
  <cp:lastModifiedBy>Köckeis Heidi</cp:lastModifiedBy>
  <cp:revision>4</cp:revision>
  <dcterms:created xsi:type="dcterms:W3CDTF">2022-09-02T11:16:23Z</dcterms:created>
  <dcterms:modified xsi:type="dcterms:W3CDTF">2022-09-03T13:23:45Z</dcterms:modified>
</cp:coreProperties>
</file>