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8B743927-48EB-42F1-859A-92D202165364}">
          <p14:sldIdLst>
            <p14:sldId id="256"/>
          </p14:sldIdLst>
        </p14:section>
        <p14:section name="Plan" id="{4E2D236C-2E75-44D1-BFA0-E68B2AF3B42A}">
          <p14:sldIdLst>
            <p14:sldId id="266"/>
          </p14:sldIdLst>
        </p14:section>
        <p14:section name="Developpement" id="{8D7F16AB-5534-4C04-8A54-2F7428F1037B}">
          <p14:sldIdLst>
            <p14:sldId id="257"/>
            <p14:sldId id="258"/>
            <p14:sldId id="263"/>
            <p14:sldId id="264"/>
            <p14:sldId id="265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720" autoAdjust="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4256-79D4-44F5-888E-1E0F92F4D6E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8930C47-1554-4723-9858-55061C62D62B}">
      <dgm:prSet/>
      <dgm:spPr/>
      <dgm:t>
        <a:bodyPr/>
        <a:lstStyle/>
        <a:p>
          <a:r>
            <a:rPr lang="fr-FR" b="1" i="0" dirty="0"/>
            <a:t>Identité visuelle</a:t>
          </a:r>
          <a:endParaRPr lang="fr-FR" dirty="0"/>
        </a:p>
      </dgm:t>
    </dgm:pt>
    <dgm:pt modelId="{2467D6BD-06F3-457C-85AB-89D5748AA872}" type="parTrans" cxnId="{9B77B8AF-441F-4475-8A32-9E2097CC9736}">
      <dgm:prSet/>
      <dgm:spPr/>
      <dgm:t>
        <a:bodyPr/>
        <a:lstStyle/>
        <a:p>
          <a:endParaRPr lang="fr-FR"/>
        </a:p>
      </dgm:t>
    </dgm:pt>
    <dgm:pt modelId="{04211906-268C-4750-BBD5-CE4832F7F5A3}" type="sibTrans" cxnId="{9B77B8AF-441F-4475-8A32-9E2097CC9736}">
      <dgm:prSet/>
      <dgm:spPr/>
      <dgm:t>
        <a:bodyPr/>
        <a:lstStyle/>
        <a:p>
          <a:endParaRPr lang="fr-FR"/>
        </a:p>
      </dgm:t>
    </dgm:pt>
    <dgm:pt modelId="{F8B411BF-5D7B-4F43-82C9-3FB7D04933E4}">
      <dgm:prSet/>
      <dgm:spPr/>
      <dgm:t>
        <a:bodyPr/>
        <a:lstStyle/>
        <a:p>
          <a:r>
            <a:rPr lang="fr-FR" b="0" i="0" dirty="0"/>
            <a:t>Principalement des couleurs froides telle que le bleu, le violet</a:t>
          </a:r>
          <a:endParaRPr lang="fr-FR" dirty="0"/>
        </a:p>
      </dgm:t>
    </dgm:pt>
    <dgm:pt modelId="{CC29F44D-83EE-49F1-8AE7-543868C7CFD1}" type="parTrans" cxnId="{FB04C14D-E3FB-4700-B2BE-44390C5AB6B8}">
      <dgm:prSet/>
      <dgm:spPr/>
      <dgm:t>
        <a:bodyPr/>
        <a:lstStyle/>
        <a:p>
          <a:endParaRPr lang="fr-FR"/>
        </a:p>
      </dgm:t>
    </dgm:pt>
    <dgm:pt modelId="{12AADEB6-FB6B-4E27-A6C7-CED299409276}" type="sibTrans" cxnId="{FB04C14D-E3FB-4700-B2BE-44390C5AB6B8}">
      <dgm:prSet/>
      <dgm:spPr/>
      <dgm:t>
        <a:bodyPr/>
        <a:lstStyle/>
        <a:p>
          <a:endParaRPr lang="fr-FR"/>
        </a:p>
      </dgm:t>
    </dgm:pt>
    <dgm:pt modelId="{3232F13F-FBA9-480B-8BD5-3F8AFB77D1E8}">
      <dgm:prSet/>
      <dgm:spPr/>
      <dgm:t>
        <a:bodyPr/>
        <a:lstStyle/>
        <a:p>
          <a:r>
            <a:rPr lang="fr-FR" b="0" i="0" dirty="0"/>
            <a:t>Un jaune orangé en bas pour souligner les informations de création et surtout pour donner savoir que la page se finit à cet endroit</a:t>
          </a:r>
          <a:endParaRPr lang="fr-FR" dirty="0"/>
        </a:p>
      </dgm:t>
    </dgm:pt>
    <dgm:pt modelId="{E2C9075B-A0A7-4126-B157-1980042C81C6}" type="parTrans" cxnId="{A3A956EA-7CF4-41F1-A25A-82522FAF81C4}">
      <dgm:prSet/>
      <dgm:spPr/>
      <dgm:t>
        <a:bodyPr/>
        <a:lstStyle/>
        <a:p>
          <a:endParaRPr lang="fr-FR"/>
        </a:p>
      </dgm:t>
    </dgm:pt>
    <dgm:pt modelId="{0AC29C52-F6E0-44E0-ADEC-11F73844B8BA}" type="sibTrans" cxnId="{A3A956EA-7CF4-41F1-A25A-82522FAF81C4}">
      <dgm:prSet/>
      <dgm:spPr/>
      <dgm:t>
        <a:bodyPr/>
        <a:lstStyle/>
        <a:p>
          <a:endParaRPr lang="fr-FR"/>
        </a:p>
      </dgm:t>
    </dgm:pt>
    <dgm:pt modelId="{0A58D103-D5EC-419B-A23C-4CF2EED98ED3}" type="pres">
      <dgm:prSet presAssocID="{49F24256-79D4-44F5-888E-1E0F92F4D6E2}" presName="linearFlow" presStyleCnt="0">
        <dgm:presLayoutVars>
          <dgm:dir/>
          <dgm:resizeHandles val="exact"/>
        </dgm:presLayoutVars>
      </dgm:prSet>
      <dgm:spPr/>
    </dgm:pt>
    <dgm:pt modelId="{09BF4645-524E-470C-BD52-49DECF9B681F}" type="pres">
      <dgm:prSet presAssocID="{68930C47-1554-4723-9858-55061C62D62B}" presName="composite" presStyleCnt="0"/>
      <dgm:spPr/>
    </dgm:pt>
    <dgm:pt modelId="{5C74DE6A-5589-4DA9-839F-CF8E8B447DA3}" type="pres">
      <dgm:prSet presAssocID="{68930C47-1554-4723-9858-55061C62D62B}" presName="imgShp" presStyleLbl="fgImgPlace1" presStyleIdx="0" presStyleCnt="1" custLinFactNeighborX="-18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077A423-294E-47CF-9EBD-786A772C7D7D}" type="pres">
      <dgm:prSet presAssocID="{68930C47-1554-4723-9858-55061C62D62B}" presName="txShp" presStyleLbl="node1" presStyleIdx="0" presStyleCnt="1" custScaleX="103141" custScaleY="99995">
        <dgm:presLayoutVars>
          <dgm:bulletEnabled val="1"/>
        </dgm:presLayoutVars>
      </dgm:prSet>
      <dgm:spPr/>
    </dgm:pt>
  </dgm:ptLst>
  <dgm:cxnLst>
    <dgm:cxn modelId="{F40FB413-1684-484D-858C-48DF67EA6E31}" type="presOf" srcId="{3232F13F-FBA9-480B-8BD5-3F8AFB77D1E8}" destId="{B077A423-294E-47CF-9EBD-786A772C7D7D}" srcOrd="0" destOrd="2" presId="urn:microsoft.com/office/officeart/2005/8/layout/vList3"/>
    <dgm:cxn modelId="{DD596F1F-BE22-4D82-BCC3-24134A0F2A60}" type="presOf" srcId="{F8B411BF-5D7B-4F43-82C9-3FB7D04933E4}" destId="{B077A423-294E-47CF-9EBD-786A772C7D7D}" srcOrd="0" destOrd="1" presId="urn:microsoft.com/office/officeart/2005/8/layout/vList3"/>
    <dgm:cxn modelId="{FB04C14D-E3FB-4700-B2BE-44390C5AB6B8}" srcId="{68930C47-1554-4723-9858-55061C62D62B}" destId="{F8B411BF-5D7B-4F43-82C9-3FB7D04933E4}" srcOrd="0" destOrd="0" parTransId="{CC29F44D-83EE-49F1-8AE7-543868C7CFD1}" sibTransId="{12AADEB6-FB6B-4E27-A6C7-CED299409276}"/>
    <dgm:cxn modelId="{FF1DAE93-1E8E-40A9-86E9-6BDFC6959CBC}" type="presOf" srcId="{49F24256-79D4-44F5-888E-1E0F92F4D6E2}" destId="{0A58D103-D5EC-419B-A23C-4CF2EED98ED3}" srcOrd="0" destOrd="0" presId="urn:microsoft.com/office/officeart/2005/8/layout/vList3"/>
    <dgm:cxn modelId="{9B77B8AF-441F-4475-8A32-9E2097CC9736}" srcId="{49F24256-79D4-44F5-888E-1E0F92F4D6E2}" destId="{68930C47-1554-4723-9858-55061C62D62B}" srcOrd="0" destOrd="0" parTransId="{2467D6BD-06F3-457C-85AB-89D5748AA872}" sibTransId="{04211906-268C-4750-BBD5-CE4832F7F5A3}"/>
    <dgm:cxn modelId="{090DD1B2-409A-44FF-878A-20B22F5A8CA1}" type="presOf" srcId="{68930C47-1554-4723-9858-55061C62D62B}" destId="{B077A423-294E-47CF-9EBD-786A772C7D7D}" srcOrd="0" destOrd="0" presId="urn:microsoft.com/office/officeart/2005/8/layout/vList3"/>
    <dgm:cxn modelId="{A3A956EA-7CF4-41F1-A25A-82522FAF81C4}" srcId="{68930C47-1554-4723-9858-55061C62D62B}" destId="{3232F13F-FBA9-480B-8BD5-3F8AFB77D1E8}" srcOrd="1" destOrd="0" parTransId="{E2C9075B-A0A7-4126-B157-1980042C81C6}" sibTransId="{0AC29C52-F6E0-44E0-ADEC-11F73844B8BA}"/>
    <dgm:cxn modelId="{AB553016-1009-464A-B494-64AFC6A04587}" type="presParOf" srcId="{0A58D103-D5EC-419B-A23C-4CF2EED98ED3}" destId="{09BF4645-524E-470C-BD52-49DECF9B681F}" srcOrd="0" destOrd="0" presId="urn:microsoft.com/office/officeart/2005/8/layout/vList3"/>
    <dgm:cxn modelId="{1C6F63A3-B30A-45F2-A18D-44B09DAC883C}" type="presParOf" srcId="{09BF4645-524E-470C-BD52-49DECF9B681F}" destId="{5C74DE6A-5589-4DA9-839F-CF8E8B447DA3}" srcOrd="0" destOrd="0" presId="urn:microsoft.com/office/officeart/2005/8/layout/vList3"/>
    <dgm:cxn modelId="{67A83026-0D34-4255-BFA2-DAC432613B45}" type="presParOf" srcId="{09BF4645-524E-470C-BD52-49DECF9B681F}" destId="{B077A423-294E-47CF-9EBD-786A772C7D7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03006F-3362-4931-9E19-AC29CC852D7A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03F50621-C97F-4F6B-B70C-F3F09CBD9600}">
      <dgm:prSet/>
      <dgm:spPr/>
      <dgm:t>
        <a:bodyPr/>
        <a:lstStyle/>
        <a:p>
          <a:r>
            <a:rPr lang="fr-FR" b="0" i="0" dirty="0"/>
            <a:t>Menu déroulant</a:t>
          </a:r>
          <a:endParaRPr lang="fr-FR" dirty="0"/>
        </a:p>
      </dgm:t>
    </dgm:pt>
    <dgm:pt modelId="{FF74F439-3F37-4A4B-AB87-354FD6746A8A}" type="parTrans" cxnId="{8DFA2D13-D8C3-4CED-835F-1588D5492701}">
      <dgm:prSet/>
      <dgm:spPr/>
      <dgm:t>
        <a:bodyPr/>
        <a:lstStyle/>
        <a:p>
          <a:endParaRPr lang="fr-FR"/>
        </a:p>
      </dgm:t>
    </dgm:pt>
    <dgm:pt modelId="{0855D1EB-6BF5-4FC7-A060-5C01A23341A2}" type="sibTrans" cxnId="{8DFA2D13-D8C3-4CED-835F-1588D5492701}">
      <dgm:prSet/>
      <dgm:spPr/>
      <dgm:t>
        <a:bodyPr/>
        <a:lstStyle/>
        <a:p>
          <a:endParaRPr lang="fr-FR"/>
        </a:p>
      </dgm:t>
    </dgm:pt>
    <dgm:pt modelId="{7BDD649C-73C8-4569-8FAD-DE04BB39C836}" type="pres">
      <dgm:prSet presAssocID="{B303006F-3362-4931-9E19-AC29CC852D7A}" presName="linear" presStyleCnt="0">
        <dgm:presLayoutVars>
          <dgm:animLvl val="lvl"/>
          <dgm:resizeHandles val="exact"/>
        </dgm:presLayoutVars>
      </dgm:prSet>
      <dgm:spPr/>
    </dgm:pt>
    <dgm:pt modelId="{569F6757-C4FB-4929-92EC-6A93AC707F31}" type="pres">
      <dgm:prSet presAssocID="{03F50621-C97F-4F6B-B70C-F3F09CBD960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DFA2D13-D8C3-4CED-835F-1588D5492701}" srcId="{B303006F-3362-4931-9E19-AC29CC852D7A}" destId="{03F50621-C97F-4F6B-B70C-F3F09CBD9600}" srcOrd="0" destOrd="0" parTransId="{FF74F439-3F37-4A4B-AB87-354FD6746A8A}" sibTransId="{0855D1EB-6BF5-4FC7-A060-5C01A23341A2}"/>
    <dgm:cxn modelId="{C6CEF878-4610-453E-83A3-194E68F7CCF6}" type="presOf" srcId="{03F50621-C97F-4F6B-B70C-F3F09CBD9600}" destId="{569F6757-C4FB-4929-92EC-6A93AC707F31}" srcOrd="0" destOrd="0" presId="urn:microsoft.com/office/officeart/2005/8/layout/vList2"/>
    <dgm:cxn modelId="{2AAADB7B-75F8-433E-B35E-7AE4164FA1CB}" type="presOf" srcId="{B303006F-3362-4931-9E19-AC29CC852D7A}" destId="{7BDD649C-73C8-4569-8FAD-DE04BB39C836}" srcOrd="0" destOrd="0" presId="urn:microsoft.com/office/officeart/2005/8/layout/vList2"/>
    <dgm:cxn modelId="{9EFBA48F-B213-4348-A60A-DDA9F97DAB36}" type="presParOf" srcId="{7BDD649C-73C8-4569-8FAD-DE04BB39C836}" destId="{569F6757-C4FB-4929-92EC-6A93AC707F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84012-0DFB-44B2-8158-9EE7CB8D1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66CFB12F-9D39-4236-BFAF-98A4DFF181BC}">
      <dgm:prSet/>
      <dgm:spPr/>
      <dgm:t>
        <a:bodyPr/>
        <a:lstStyle/>
        <a:p>
          <a:r>
            <a:rPr lang="fr-FR" b="0" i="0" dirty="0"/>
            <a:t>Inclusion de la carte</a:t>
          </a:r>
          <a:endParaRPr lang="fr-FR" dirty="0"/>
        </a:p>
      </dgm:t>
    </dgm:pt>
    <dgm:pt modelId="{FF60BC83-B379-4115-9989-9BEFCD022525}" type="parTrans" cxnId="{9C0AB335-DA7D-4BC1-9252-CE2EC90C5743}">
      <dgm:prSet/>
      <dgm:spPr/>
      <dgm:t>
        <a:bodyPr/>
        <a:lstStyle/>
        <a:p>
          <a:endParaRPr lang="fr-FR"/>
        </a:p>
      </dgm:t>
    </dgm:pt>
    <dgm:pt modelId="{820DA2FB-A1F1-4C1B-8BE8-C9116E37B7D8}" type="sibTrans" cxnId="{9C0AB335-DA7D-4BC1-9252-CE2EC90C5743}">
      <dgm:prSet/>
      <dgm:spPr/>
      <dgm:t>
        <a:bodyPr/>
        <a:lstStyle/>
        <a:p>
          <a:endParaRPr lang="fr-FR"/>
        </a:p>
      </dgm:t>
    </dgm:pt>
    <dgm:pt modelId="{6C1E0E2A-50B7-40F6-A4FD-A72D3A2489C2}" type="pres">
      <dgm:prSet presAssocID="{92784012-0DFB-44B2-8158-9EE7CB8D1B7C}" presName="linear" presStyleCnt="0">
        <dgm:presLayoutVars>
          <dgm:animLvl val="lvl"/>
          <dgm:resizeHandles val="exact"/>
        </dgm:presLayoutVars>
      </dgm:prSet>
      <dgm:spPr/>
    </dgm:pt>
    <dgm:pt modelId="{49596624-7177-4293-9E14-67D02BA84355}" type="pres">
      <dgm:prSet presAssocID="{66CFB12F-9D39-4236-BFAF-98A4DFF181BC}" presName="parentText" presStyleLbl="node1" presStyleIdx="0" presStyleCnt="1" custLinFactNeighborX="-9625" custLinFactNeighborY="-51961">
        <dgm:presLayoutVars>
          <dgm:chMax val="0"/>
          <dgm:bulletEnabled val="1"/>
        </dgm:presLayoutVars>
      </dgm:prSet>
      <dgm:spPr/>
    </dgm:pt>
  </dgm:ptLst>
  <dgm:cxnLst>
    <dgm:cxn modelId="{AB604E24-7E77-42E2-9ADD-5B2112CB2BA5}" type="presOf" srcId="{66CFB12F-9D39-4236-BFAF-98A4DFF181BC}" destId="{49596624-7177-4293-9E14-67D02BA84355}" srcOrd="0" destOrd="0" presId="urn:microsoft.com/office/officeart/2005/8/layout/vList2"/>
    <dgm:cxn modelId="{9C0AB335-DA7D-4BC1-9252-CE2EC90C5743}" srcId="{92784012-0DFB-44B2-8158-9EE7CB8D1B7C}" destId="{66CFB12F-9D39-4236-BFAF-98A4DFF181BC}" srcOrd="0" destOrd="0" parTransId="{FF60BC83-B379-4115-9989-9BEFCD022525}" sibTransId="{820DA2FB-A1F1-4C1B-8BE8-C9116E37B7D8}"/>
    <dgm:cxn modelId="{D77FD0C3-62FF-4B18-8E7E-94BFBDC6EBB2}" type="presOf" srcId="{92784012-0DFB-44B2-8158-9EE7CB8D1B7C}" destId="{6C1E0E2A-50B7-40F6-A4FD-A72D3A2489C2}" srcOrd="0" destOrd="0" presId="urn:microsoft.com/office/officeart/2005/8/layout/vList2"/>
    <dgm:cxn modelId="{4FA05164-301A-4535-BF56-A9382472C83F}" type="presParOf" srcId="{6C1E0E2A-50B7-40F6-A4FD-A72D3A2489C2}" destId="{49596624-7177-4293-9E14-67D02BA84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A423-294E-47CF-9EBD-786A772C7D7D}">
      <dsp:nvSpPr>
        <dsp:cNvPr id="0" name=""/>
        <dsp:cNvSpPr/>
      </dsp:nvSpPr>
      <dsp:spPr>
        <a:xfrm rot="10800000">
          <a:off x="2733257" y="617712"/>
          <a:ext cx="7957693" cy="38864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3919" tIns="125730" rIns="234696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i="0" kern="1200" dirty="0"/>
            <a:t>Identité visuelle</a:t>
          </a:r>
          <a:endParaRPr lang="fr-FR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i="0" kern="1200" dirty="0"/>
            <a:t>Principalement des couleurs froides telle que le bleu, le violet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i="0" kern="1200" dirty="0"/>
            <a:t>Un jaune orangé en bas pour souligner les informations de création et surtout pour donner savoir que la page se finit à cet endroit</a:t>
          </a:r>
          <a:endParaRPr lang="fr-FR" sz="2600" kern="1200" dirty="0"/>
        </a:p>
      </dsp:txBody>
      <dsp:txXfrm rot="10800000">
        <a:off x="3704879" y="617712"/>
        <a:ext cx="6986071" cy="3886487"/>
      </dsp:txXfrm>
    </dsp:sp>
    <dsp:sp modelId="{5C74DE6A-5589-4DA9-839F-CF8E8B447DA3}">
      <dsp:nvSpPr>
        <dsp:cNvPr id="0" name=""/>
        <dsp:cNvSpPr/>
      </dsp:nvSpPr>
      <dsp:spPr>
        <a:xfrm>
          <a:off x="840892" y="617614"/>
          <a:ext cx="3886682" cy="38866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F6757-C4FB-4929-92EC-6A93AC707F31}">
      <dsp:nvSpPr>
        <dsp:cNvPr id="0" name=""/>
        <dsp:cNvSpPr/>
      </dsp:nvSpPr>
      <dsp:spPr>
        <a:xfrm>
          <a:off x="0" y="289120"/>
          <a:ext cx="3501038" cy="19094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0" i="0" kern="1200" dirty="0"/>
            <a:t>Menu déroulant</a:t>
          </a:r>
          <a:endParaRPr lang="fr-FR" sz="4800" kern="1200" dirty="0"/>
        </a:p>
      </dsp:txBody>
      <dsp:txXfrm>
        <a:off x="93211" y="382331"/>
        <a:ext cx="3314616" cy="1723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6624-7177-4293-9E14-67D02BA84355}">
      <dsp:nvSpPr>
        <dsp:cNvPr id="0" name=""/>
        <dsp:cNvSpPr/>
      </dsp:nvSpPr>
      <dsp:spPr>
        <a:xfrm>
          <a:off x="0" y="0"/>
          <a:ext cx="3108057" cy="2639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b="0" i="0" kern="1200" dirty="0"/>
            <a:t>Inclusion de la carte</a:t>
          </a:r>
          <a:endParaRPr lang="fr-FR" sz="4700" kern="1200" dirty="0"/>
        </a:p>
      </dsp:txBody>
      <dsp:txXfrm>
        <a:off x="128851" y="128851"/>
        <a:ext cx="2850355" cy="2381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DEA2AD-1F5D-4722-8C3F-EBC89BFAC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03BBDA-7243-4B1E-B84F-D2445DB8A9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BC906-332B-4377-B451-F869EDCF8EEE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2FC8C0-01CC-4AE6-88E0-9AE02BFD3E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E6848-A950-4BB3-8B00-52C38D70BE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8B7A-6F69-44E2-9DF9-937D748E3A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888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EE7D-3D38-4A35-9EC3-0C747455C9D8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C3D9F-8401-4AB1-ACAA-279038BF7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66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4E08-2F34-4095-A7C8-2C529151905B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436E-FEB9-445D-A8E2-AD2A3CCD3CF0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AF2-A87F-4C9C-ADF0-F33B39CBDBE1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1750-C5E9-4810-B743-2379383A7F04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45C-5D1D-4EE0-B639-0CF1330C33EF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52A-96FD-4E9C-968A-59E7C2C950C5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7F2A-256E-48E7-BA17-72DB3E4F16D7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E39C-DF06-4C27-81B6-E46168329CD6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D0D-B406-418F-9B17-AC6B3D8525B0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8C91-9DDB-4218-89DE-871CE41200A5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DAE0-B92B-4218-9936-1A19682F4EB9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C1D5-C168-47FA-BCA7-C3BDFF2228BA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C8FC-956C-4CAB-86F4-197654E4A8D2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6094-4BA6-4CEF-B564-7458C8056D83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04AA-0F5A-4E4D-A1CB-775A16B7AD74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33F-0EDE-48B5-8620-9E07C2CD696C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5CC-652B-4E40-B0EF-5772D55D0FF0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0B38D1-9F7E-4779-955B-E8D42E2C1244}" type="datetime1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39363-C8A5-4BFA-9DE4-15198AB78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37408"/>
            <a:ext cx="8825658" cy="3329581"/>
          </a:xfrm>
        </p:spPr>
        <p:txBody>
          <a:bodyPr/>
          <a:lstStyle/>
          <a:p>
            <a:r>
              <a:rPr lang="fr-FR" dirty="0"/>
              <a:t>Présentation du site</a:t>
            </a:r>
            <a:br>
              <a:rPr lang="fr-FR" dirty="0"/>
            </a:br>
            <a:r>
              <a:rPr lang="fr-FR" dirty="0" err="1"/>
              <a:t>Airjar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A8CCA3-7B87-4BF1-9E6E-017931EAC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59934"/>
            <a:ext cx="8825658" cy="86142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Dynco</a:t>
            </a:r>
            <a:r>
              <a:rPr lang="fr-FR" dirty="0"/>
              <a:t>: Dynamiser le commerce en ligne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4248CD-BF0A-4B4A-8531-E3D05AA70C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5" y="183043"/>
            <a:ext cx="1231500" cy="113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D71A87-13B3-47A2-9177-8348BF0E54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95" y="5208090"/>
            <a:ext cx="1472660" cy="13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604D77-CEA9-4A10-8703-D1CFB5731CDA}"/>
              </a:ext>
            </a:extLst>
          </p:cNvPr>
          <p:cNvSpPr txBox="1"/>
          <p:nvPr/>
        </p:nvSpPr>
        <p:spPr>
          <a:xfrm>
            <a:off x="539205" y="5710989"/>
            <a:ext cx="270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Matthieu Schuler</a:t>
            </a:r>
          </a:p>
          <a:p>
            <a:r>
              <a:rPr lang="fr-FR" dirty="0"/>
              <a:t>Matthieu </a:t>
            </a:r>
            <a:r>
              <a:rPr lang="fr-FR" dirty="0" err="1"/>
              <a:t>Tran</a:t>
            </a:r>
            <a:endParaRPr lang="fr-FR" dirty="0"/>
          </a:p>
          <a:p>
            <a:r>
              <a:rPr lang="fr-FR" dirty="0"/>
              <a:t>TPL</a:t>
            </a:r>
          </a:p>
        </p:txBody>
      </p:sp>
    </p:spTree>
    <p:extLst>
      <p:ext uri="{BB962C8B-B14F-4D97-AF65-F5344CB8AC3E}">
        <p14:creationId xmlns:p14="http://schemas.microsoft.com/office/powerpoint/2010/main" val="1752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AE2293-DCD1-47D7-917E-81CECE15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18" y="2409317"/>
            <a:ext cx="7254702" cy="2316413"/>
          </a:xfrm>
          <a:prstGeom prst="rect">
            <a:avLst/>
          </a:prstGeom>
          <a:effectLst/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FC0F7A0-1ED3-4A8E-87B2-4B2E8AE64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66564"/>
              </p:ext>
            </p:extLst>
          </p:nvPr>
        </p:nvGraphicFramePr>
        <p:xfrm>
          <a:off x="358680" y="2093817"/>
          <a:ext cx="3108057" cy="294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FC2D7-4992-49DF-88FA-ADD91BC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03730-09AA-42EA-9BE1-B037FD30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401054"/>
            <a:ext cx="9930064" cy="6031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Comment l’a-t-on réalisé ?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Visionnage de « tutos » et d’informations sur internet</a:t>
            </a:r>
          </a:p>
          <a:p>
            <a:endParaRPr lang="fr-FR" sz="2400" dirty="0"/>
          </a:p>
          <a:p>
            <a:r>
              <a:rPr lang="fr-FR" sz="2400" dirty="0"/>
              <a:t>Sollicitation d’ un de nos proches</a:t>
            </a:r>
          </a:p>
          <a:p>
            <a:endParaRPr lang="fr-FR" sz="2400" dirty="0"/>
          </a:p>
          <a:p>
            <a:r>
              <a:rPr lang="fr-FR" sz="2400" dirty="0"/>
              <a:t>Utilisation de javascript ( diapo précédente)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Un sacré challenge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2D3E1-FE1A-49B0-9251-F2A95C19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F2A90-B1BF-44E1-A182-27F03F11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74" y="373257"/>
            <a:ext cx="9404723" cy="1400530"/>
          </a:xfrm>
        </p:spPr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C6719-47AD-4B8F-9C94-3F5EA64E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18" y="1632392"/>
            <a:ext cx="9404722" cy="4772890"/>
          </a:xfrm>
        </p:spPr>
        <p:txBody>
          <a:bodyPr/>
          <a:lstStyle/>
          <a:p>
            <a:r>
              <a:rPr lang="fr-FR" sz="3200" dirty="0">
                <a:hlinkClick r:id="rId2" action="ppaction://hlinksldjump"/>
              </a:rPr>
              <a:t>Pourquoi vendre de l’air ? </a:t>
            </a:r>
            <a:endParaRPr lang="fr-FR" sz="3200" dirty="0"/>
          </a:p>
          <a:p>
            <a:r>
              <a:rPr lang="fr-FR" sz="3200" dirty="0">
                <a:hlinkClick r:id="rId3" action="ppaction://hlinksldjump"/>
              </a:rPr>
              <a:t>Réalisation</a:t>
            </a:r>
            <a:endParaRPr lang="fr-FR" sz="32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fr-FR" sz="2800" dirty="0">
                <a:hlinkClick r:id="rId4" action="ppaction://hlinksldjump"/>
              </a:rPr>
              <a:t>Site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>
                <a:hlinkClick r:id="rId5" action="ppaction://hlinksldjump"/>
              </a:rPr>
              <a:t>Logo</a:t>
            </a:r>
            <a:endParaRPr lang="fr-FR" sz="2800" dirty="0"/>
          </a:p>
          <a:p>
            <a:r>
              <a:rPr lang="fr-FR" sz="3200" dirty="0">
                <a:hlinkClick r:id="rId6" action="ppaction://hlinksldjump"/>
              </a:rPr>
              <a:t>Organisation</a:t>
            </a:r>
            <a:endParaRPr lang="fr-FR" sz="3200" dirty="0"/>
          </a:p>
          <a:p>
            <a:r>
              <a:rPr lang="fr-FR" sz="3200" dirty="0">
                <a:hlinkClick r:id="rId7" action="ppaction://hlinksldjump"/>
              </a:rPr>
              <a:t>Nos Défis </a:t>
            </a:r>
            <a:endParaRPr lang="fr-FR" sz="32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A314CA-6E50-4D43-9C4D-1774EFAA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0C7E2-F61B-41C5-85FF-21FB8992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6" y="292297"/>
            <a:ext cx="9404723" cy="1400530"/>
          </a:xfrm>
        </p:spPr>
        <p:txBody>
          <a:bodyPr/>
          <a:lstStyle/>
          <a:p>
            <a:r>
              <a:rPr lang="fr-FR" dirty="0"/>
              <a:t>Pourquoi vendre de l’air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02811-80DD-473A-B8AB-FA5F25A4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sujet mêlant sérieux avec une touche d’humour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L’air du Montblanc permet tout de suite d’évoquer dans notre esprit un sentiment pur et agréable</a:t>
            </a:r>
          </a:p>
          <a:p>
            <a:endParaRPr lang="fr-FR" sz="2400" dirty="0"/>
          </a:p>
          <a:p>
            <a:r>
              <a:rPr lang="fr-FR" sz="2400" dirty="0"/>
              <a:t>L’air de New-Deli évoque le côté sombre de l’air: la pollution</a:t>
            </a:r>
          </a:p>
          <a:p>
            <a:endParaRPr lang="fr-FR" sz="2400" dirty="0"/>
          </a:p>
          <a:p>
            <a:r>
              <a:rPr lang="fr-FR" sz="2400" dirty="0"/>
              <a:t>L’air d’une salle de classe: redécouvrir cette magnifique saveur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3896F2-40FF-4475-AF59-CEC3015F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6FA13-963F-4408-89AB-226E4B3F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80" y="420634"/>
            <a:ext cx="9404723" cy="1400530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B0640B-BA1E-4C8C-A70A-3C7154569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069596"/>
              </p:ext>
            </p:extLst>
          </p:nvPr>
        </p:nvGraphicFramePr>
        <p:xfrm>
          <a:off x="285164" y="1315454"/>
          <a:ext cx="11602036" cy="512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446CA-0707-46AC-938C-04038BE6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9276E-B488-4C2C-90AB-7891EE12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084" y="410068"/>
            <a:ext cx="3108626" cy="1444752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fr-FR" sz="3200" dirty="0"/>
              <a:t>Site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97057-D545-43B7-BD51-E0711AA4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58" y="2231635"/>
            <a:ext cx="3108057" cy="2947415"/>
          </a:xfrm>
        </p:spPr>
        <p:txBody>
          <a:bodyPr>
            <a:normAutofit/>
          </a:bodyPr>
          <a:lstStyle/>
          <a:p>
            <a:r>
              <a:rPr lang="fr-FR" sz="2400" dirty="0"/>
              <a:t>couleurs froides pour ne pas attaquer la rétine quand le site s’ouvre</a:t>
            </a:r>
          </a:p>
          <a:p>
            <a:r>
              <a:rPr lang="fr-FR" sz="2400" dirty="0"/>
              <a:t>l’Open Sans Condensed </a:t>
            </a:r>
          </a:p>
          <a:p>
            <a:endParaRPr lang="en-US" sz="140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2B7D8E-4575-4EE7-B7EB-577FD4FA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5" y="2074317"/>
            <a:ext cx="6823517" cy="3155876"/>
          </a:xfrm>
          <a:prstGeom prst="rect">
            <a:avLst/>
          </a:prstGeom>
          <a:effectLst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EC28E2-ED8E-4935-998E-7D5AA262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2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897D890B-9AFB-4A90-9960-C92E6572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D2387-9C78-40F9-B794-A735DCB3A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77FCF5B-12FA-4ED2-B449-20BD744A7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80B2A6-1181-456F-8B6E-AD86960C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33376F-B62C-4062-BBED-9A67DE336D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54" y="2100644"/>
            <a:ext cx="2936836" cy="2885311"/>
          </a:xfrm>
          <a:prstGeom prst="rect">
            <a:avLst/>
          </a:prstGeom>
          <a:noFill/>
          <a:effectLst/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E66CFD70-F93F-4335-9643-E75287BD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234" y="231648"/>
            <a:ext cx="3108626" cy="1444752"/>
          </a:xfrm>
        </p:spPr>
        <p:txBody>
          <a:bodyPr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/>
              <a:t>Logo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489FED4E-48D4-4EC7-BEC8-B949DE9AB12B}"/>
              </a:ext>
            </a:extLst>
          </p:cNvPr>
          <p:cNvSpPr txBox="1">
            <a:spLocks/>
          </p:cNvSpPr>
          <p:nvPr/>
        </p:nvSpPr>
        <p:spPr>
          <a:xfrm>
            <a:off x="471507" y="2248413"/>
            <a:ext cx="5610942" cy="327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2400" dirty="0"/>
              <a:t>représente assez bien notre site</a:t>
            </a:r>
          </a:p>
          <a:p>
            <a:r>
              <a:rPr lang="fr-FR" sz="2400" dirty="0"/>
              <a:t>Un petit cours d’eau que nous avons associé au fait de voyager</a:t>
            </a:r>
          </a:p>
          <a:p>
            <a:r>
              <a:rPr lang="fr-FR" sz="2400" dirty="0"/>
              <a:t>Le noir sur les côtés qui peut représenter la petite touche sombre concernant la pollution </a:t>
            </a:r>
          </a:p>
          <a:p>
            <a:r>
              <a:rPr lang="fr-FR" sz="2400" dirty="0"/>
              <a:t>montagnes qui associent par opposition la pureté de l’air </a:t>
            </a:r>
            <a:endParaRPr lang="en-US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BE3F1-012E-4DE6-AD93-34F6E42B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8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E1551-3F72-4333-9BDF-BD42FC63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B58E8-72F8-4696-80E1-38872666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411704"/>
            <a:ext cx="11502190" cy="5229727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Deux et non expérimentés dans le domaine, il était préférable que nous travaillions sur les mêmes parties</a:t>
            </a:r>
          </a:p>
          <a:p>
            <a:r>
              <a:rPr lang="fr-FR" sz="2400" dirty="0"/>
              <a:t>Brainstorming</a:t>
            </a:r>
          </a:p>
          <a:p>
            <a:r>
              <a:rPr lang="fr-FR" sz="2400" dirty="0"/>
              <a:t>Pas mal de soucis sur la conception du site</a:t>
            </a:r>
          </a:p>
          <a:p>
            <a:r>
              <a:rPr lang="fr-FR" sz="2400" dirty="0"/>
              <a:t>internet a été un bon soutien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800" b="1" dirty="0"/>
              <a:t>Quel outil ? </a:t>
            </a:r>
            <a:endParaRPr lang="fr-FR" sz="2400" dirty="0"/>
          </a:p>
          <a:p>
            <a:r>
              <a:rPr lang="fr-FR" sz="2400" dirty="0"/>
              <a:t>repl.it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800" b="1" dirty="0"/>
              <a:t>Arrivé à la fin de la réalisation du projet</a:t>
            </a:r>
          </a:p>
          <a:p>
            <a:r>
              <a:rPr lang="fr-FR" sz="2400" dirty="0"/>
              <a:t>1 qui s’occupe des finitions du site et qui règle tout ce qui est validation du site</a:t>
            </a:r>
          </a:p>
          <a:p>
            <a:r>
              <a:rPr lang="fr-FR" sz="2400" dirty="0"/>
              <a:t>1 qui s’occupe de la rédaction du rapport</a:t>
            </a:r>
          </a:p>
          <a:p>
            <a:pPr marL="0" indent="0">
              <a:buNone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705604-2B5A-476F-AB12-B0A376B4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EDC224-4B03-4A9E-A550-576AEDD3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FR" dirty="0"/>
              <a:t>Nos Défis 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BD7C5A-0E95-415A-BC4D-7B6A5C776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64" y="2933702"/>
            <a:ext cx="7250048" cy="2464068"/>
          </a:xfrm>
          <a:prstGeom prst="rect">
            <a:avLst/>
          </a:prstGeom>
          <a:effectLst/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967FE41-E284-4BCA-830B-B0B073115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199272"/>
              </p:ext>
            </p:extLst>
          </p:nvPr>
        </p:nvGraphicFramePr>
        <p:xfrm>
          <a:off x="648931" y="2548281"/>
          <a:ext cx="3501038" cy="2487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EAB9AE-3A4E-429E-898D-51BCE925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D2BE1C-06E4-4574-8659-B5E7956F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6884"/>
            <a:ext cx="11245515" cy="628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Pourquoi avoir fait ce type de menu ? </a:t>
            </a:r>
          </a:p>
          <a:p>
            <a:endParaRPr lang="fr-FR" dirty="0"/>
          </a:p>
          <a:p>
            <a:r>
              <a:rPr lang="fr-FR" sz="2400" dirty="0"/>
              <a:t>le plus élégant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permet de se fondre dans la page pour observer l’image en arrière-plan tout en donnant accès à un large menu quand on clique dessus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sz="2800" b="1" dirty="0"/>
              <a:t>Comment on s’y est pris ?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400" dirty="0"/>
              <a:t>l’exemple de code de plusieurs sites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OpenClassroom</a:t>
            </a:r>
            <a:r>
              <a:rPr lang="fr-FR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82550-6BE1-44C5-A5C2-F0A3380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348</Words>
  <Application>Microsoft Office PowerPoint</Application>
  <PresentationFormat>Grand écran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Présentation du site Airjar</vt:lpstr>
      <vt:lpstr>Plan </vt:lpstr>
      <vt:lpstr>Pourquoi vendre de l’air ? </vt:lpstr>
      <vt:lpstr>Réalisation</vt:lpstr>
      <vt:lpstr>Site</vt:lpstr>
      <vt:lpstr>Logo</vt:lpstr>
      <vt:lpstr>Organisation</vt:lpstr>
      <vt:lpstr>Nos Défis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site Airjar</dc:title>
  <dc:creator>Matthieu Schuler</dc:creator>
  <cp:lastModifiedBy>Matthieu Schuler</cp:lastModifiedBy>
  <cp:revision>7</cp:revision>
  <dcterms:created xsi:type="dcterms:W3CDTF">2021-01-09T18:40:00Z</dcterms:created>
  <dcterms:modified xsi:type="dcterms:W3CDTF">2021-01-09T20:28:51Z</dcterms:modified>
</cp:coreProperties>
</file>