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8INF957 - Projet Final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Baptiste Buron &amp; Matthieu Crouzet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27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Comment structurer plus facilement son code en suivant les patrons de conception ?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20633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 de solution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logiciel-interface</a:t>
            </a:r>
          </a:p>
          <a:p>
            <a:endParaRPr lang="fr-FR" dirty="0" smtClean="0"/>
          </a:p>
          <a:p>
            <a:r>
              <a:rPr lang="fr-FR" dirty="0" smtClean="0"/>
              <a:t>Choix entre plusieurs patrons de conception</a:t>
            </a:r>
          </a:p>
          <a:p>
            <a:endParaRPr lang="fr-FR" dirty="0" smtClean="0"/>
          </a:p>
          <a:p>
            <a:r>
              <a:rPr lang="fr-FR" dirty="0" smtClean="0"/>
              <a:t>Création du code en fonction des choix</a:t>
            </a:r>
          </a:p>
        </p:txBody>
      </p:sp>
    </p:spTree>
    <p:extLst>
      <p:ext uri="{BB962C8B-B14F-4D97-AF65-F5344CB8AC3E}">
        <p14:creationId xmlns:p14="http://schemas.microsoft.com/office/powerpoint/2010/main" val="245376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Java</a:t>
            </a:r>
          </a:p>
          <a:p>
            <a:endParaRPr lang="fr-FR" dirty="0"/>
          </a:p>
          <a:p>
            <a:r>
              <a:rPr lang="fr-FR" dirty="0" smtClean="0"/>
              <a:t>Proposer au moins 10 patrons de conception</a:t>
            </a:r>
          </a:p>
          <a:p>
            <a:endParaRPr lang="fr-FR" dirty="0"/>
          </a:p>
          <a:p>
            <a:r>
              <a:rPr lang="fr-FR" dirty="0" smtClean="0"/>
              <a:t>Au moins 1 exemple </a:t>
            </a:r>
            <a:r>
              <a:rPr lang="fr-FR" dirty="0"/>
              <a:t>d’application pour chaque patron</a:t>
            </a:r>
          </a:p>
          <a:p>
            <a:endParaRPr lang="fr-FR" dirty="0" smtClean="0"/>
          </a:p>
          <a:p>
            <a:r>
              <a:rPr lang="fr-FR" dirty="0" smtClean="0"/>
              <a:t>Code créé avec une </a:t>
            </a:r>
            <a:r>
              <a:rPr lang="fr-FR" dirty="0" err="1" smtClean="0"/>
              <a:t>Javadoc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49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Logiciel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47070" y="981869"/>
            <a:ext cx="4185618" cy="576262"/>
          </a:xfrm>
        </p:spPr>
        <p:txBody>
          <a:bodyPr/>
          <a:lstStyle/>
          <a:p>
            <a:r>
              <a:rPr lang="fr-FR" dirty="0" smtClean="0"/>
              <a:t>Création</a:t>
            </a:r>
            <a:endParaRPr lang="fr-F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47070" y="1909787"/>
            <a:ext cx="2393899" cy="396554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5745" y="2813874"/>
            <a:ext cx="4711804" cy="21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23" y="1397359"/>
            <a:ext cx="8312232" cy="45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77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69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8INF957 - Projet Final</vt:lpstr>
      <vt:lpstr>Problématique</vt:lpstr>
      <vt:lpstr>Idée de solution</vt:lpstr>
      <vt:lpstr>Cahier des charges</vt:lpstr>
      <vt:lpstr>Aperçu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8INF957 - Projet Final</dc:title>
  <dc:creator>Matthieu CROUZET</dc:creator>
  <cp:lastModifiedBy>Matthieu CROUZET</cp:lastModifiedBy>
  <cp:revision>6</cp:revision>
  <dcterms:created xsi:type="dcterms:W3CDTF">2017-03-04T18:20:43Z</dcterms:created>
  <dcterms:modified xsi:type="dcterms:W3CDTF">2017-03-06T21:08:49Z</dcterms:modified>
</cp:coreProperties>
</file>