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AC"/>
    <a:srgbClr val="23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8AC7F-B5AE-45D7-B9F8-8A17DA29F7D8}" v="30" dt="2023-07-18T12:53:05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Frémont" userId="0cdfe3ba7fc8c31c" providerId="LiveId" clId="{83C8AC7F-B5AE-45D7-B9F8-8A17DA29F7D8}"/>
    <pc:docChg chg="undo redo custSel addSld delSld modSld addMainMaster delMainMaster modMainMaster">
      <pc:chgData name="Matthieu Frémont" userId="0cdfe3ba7fc8c31c" providerId="LiveId" clId="{83C8AC7F-B5AE-45D7-B9F8-8A17DA29F7D8}" dt="2023-07-18T13:13:08.245" v="263" actId="1076"/>
      <pc:docMkLst>
        <pc:docMk/>
      </pc:docMkLst>
      <pc:sldChg chg="addSp delSp modSp mod setBg modClrScheme addAnim delAnim delDesignElem chgLayout">
        <pc:chgData name="Matthieu Frémont" userId="0cdfe3ba7fc8c31c" providerId="LiveId" clId="{83C8AC7F-B5AE-45D7-B9F8-8A17DA29F7D8}" dt="2023-07-18T11:56:25.132" v="141" actId="207"/>
        <pc:sldMkLst>
          <pc:docMk/>
          <pc:sldMk cId="4066880660" sldId="256"/>
        </pc:sldMkLst>
        <pc:spChg chg="mod">
          <ac:chgData name="Matthieu Frémont" userId="0cdfe3ba7fc8c31c" providerId="LiveId" clId="{83C8AC7F-B5AE-45D7-B9F8-8A17DA29F7D8}" dt="2023-07-17T15:21:20.630" v="60" actId="1076"/>
          <ac:spMkLst>
            <pc:docMk/>
            <pc:sldMk cId="4066880660" sldId="256"/>
            <ac:spMk id="2" creationId="{2902822C-4B74-3138-4E9A-BBA71E509EB0}"/>
          </ac:spMkLst>
        </pc:spChg>
        <pc:spChg chg="mod">
          <ac:chgData name="Matthieu Frémont" userId="0cdfe3ba7fc8c31c" providerId="LiveId" clId="{83C8AC7F-B5AE-45D7-B9F8-8A17DA29F7D8}" dt="2023-07-18T11:50:37.370" v="115" actId="207"/>
          <ac:spMkLst>
            <pc:docMk/>
            <pc:sldMk cId="4066880660" sldId="256"/>
            <ac:spMk id="3" creationId="{68EBB8A9-150E-F520-7E43-CC468BBFEC89}"/>
          </ac:spMkLst>
        </pc:spChg>
        <pc:spChg chg="add mod">
          <ac:chgData name="Matthieu Frémont" userId="0cdfe3ba7fc8c31c" providerId="LiveId" clId="{83C8AC7F-B5AE-45D7-B9F8-8A17DA29F7D8}" dt="2023-07-18T11:56:25.132" v="141" actId="207"/>
          <ac:spMkLst>
            <pc:docMk/>
            <pc:sldMk cId="4066880660" sldId="256"/>
            <ac:spMk id="4" creationId="{31543A15-B22F-970C-72A4-7FB99BE8D048}"/>
          </ac:spMkLst>
        </pc:spChg>
        <pc:spChg chg="add del">
          <ac:chgData name="Matthieu Frémont" userId="0cdfe3ba7fc8c31c" providerId="LiveId" clId="{83C8AC7F-B5AE-45D7-B9F8-8A17DA29F7D8}" dt="2023-07-17T14:49:38.811" v="1" actId="26606"/>
          <ac:spMkLst>
            <pc:docMk/>
            <pc:sldMk cId="4066880660" sldId="256"/>
            <ac:spMk id="9" creationId="{956C5C09-0043-4549-B800-2101B70D667D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10" creationId="{54451559-81F2-4775-ACF4-DF3065AA0C73}"/>
          </ac:spMkLst>
        </pc:spChg>
        <pc:spChg chg="add del">
          <ac:chgData name="Matthieu Frémont" userId="0cdfe3ba7fc8c31c" providerId="LiveId" clId="{83C8AC7F-B5AE-45D7-B9F8-8A17DA29F7D8}" dt="2023-07-17T14:49:38.811" v="1" actId="26606"/>
          <ac:spMkLst>
            <pc:docMk/>
            <pc:sldMk cId="4066880660" sldId="256"/>
            <ac:spMk id="11" creationId="{B7E2F724-2FB3-4D1D-A730-739B8654C030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12" creationId="{FB27F9D7-BBC0-437E-8255-BA784A415025}"/>
          </ac:spMkLst>
        </pc:spChg>
        <pc:spChg chg="add del">
          <ac:chgData name="Matthieu Frémont" userId="0cdfe3ba7fc8c31c" providerId="LiveId" clId="{83C8AC7F-B5AE-45D7-B9F8-8A17DA29F7D8}" dt="2023-07-17T14:49:38.811" v="1" actId="26606"/>
          <ac:spMkLst>
            <pc:docMk/>
            <pc:sldMk cId="4066880660" sldId="256"/>
            <ac:spMk id="13" creationId="{B2C335F7-F61C-4EB4-80F2-4B1438FE66BB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14" creationId="{4338F18C-1ACE-40BD-BA86-BC5FB14B1527}"/>
          </ac:spMkLst>
        </pc:spChg>
        <pc:spChg chg="add del">
          <ac:chgData name="Matthieu Frémont" userId="0cdfe3ba7fc8c31c" providerId="LiveId" clId="{83C8AC7F-B5AE-45D7-B9F8-8A17DA29F7D8}" dt="2023-07-17T14:50:18.892" v="3" actId="26606"/>
          <ac:spMkLst>
            <pc:docMk/>
            <pc:sldMk cId="4066880660" sldId="256"/>
            <ac:spMk id="15" creationId="{3011B0B3-5679-4759-90B8-3B908C4CBD21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18" creationId="{9E2F2EF4-82B2-4140-908D-6A19E22988E6}"/>
          </ac:spMkLst>
        </pc:spChg>
        <pc:spChg chg="add del">
          <ac:chgData name="Matthieu Frémont" userId="0cdfe3ba7fc8c31c" providerId="LiveId" clId="{83C8AC7F-B5AE-45D7-B9F8-8A17DA29F7D8}" dt="2023-07-17T14:50:19.666" v="6" actId="26606"/>
          <ac:spMkLst>
            <pc:docMk/>
            <pc:sldMk cId="4066880660" sldId="256"/>
            <ac:spMk id="19" creationId="{F2B4CD28-604D-4D9D-89A8-12FAC7245F91}"/>
          </ac:spMkLst>
        </pc:spChg>
        <pc:spChg chg="add del">
          <ac:chgData name="Matthieu Frémont" userId="0cdfe3ba7fc8c31c" providerId="LiveId" clId="{83C8AC7F-B5AE-45D7-B9F8-8A17DA29F7D8}" dt="2023-07-17T14:50:19.666" v="6" actId="26606"/>
          <ac:spMkLst>
            <pc:docMk/>
            <pc:sldMk cId="4066880660" sldId="256"/>
            <ac:spMk id="21" creationId="{C9AD5DBC-DEC2-48AB-A2B9-164512BEABD2}"/>
          </ac:spMkLst>
        </pc:spChg>
        <pc:spChg chg="add del">
          <ac:chgData name="Matthieu Frémont" userId="0cdfe3ba7fc8c31c" providerId="LiveId" clId="{83C8AC7F-B5AE-45D7-B9F8-8A17DA29F7D8}" dt="2023-07-17T14:50:19.666" v="6" actId="26606"/>
          <ac:spMkLst>
            <pc:docMk/>
            <pc:sldMk cId="4066880660" sldId="256"/>
            <ac:spMk id="22" creationId="{9FBE8679-CB21-4876-82EA-4D4D5D4BCD7F}"/>
          </ac:spMkLst>
        </pc:spChg>
        <pc:spChg chg="add del">
          <ac:chgData name="Matthieu Frémont" userId="0cdfe3ba7fc8c31c" providerId="LiveId" clId="{83C8AC7F-B5AE-45D7-B9F8-8A17DA29F7D8}" dt="2023-07-17T14:51:27.714" v="8" actId="26606"/>
          <ac:spMkLst>
            <pc:docMk/>
            <pc:sldMk cId="4066880660" sldId="256"/>
            <ac:spMk id="24" creationId="{3011B0B3-5679-4759-90B8-3B908C4CBD21}"/>
          </ac:spMkLst>
        </pc:spChg>
        <pc:spChg chg="add del">
          <ac:chgData name="Matthieu Frémont" userId="0cdfe3ba7fc8c31c" providerId="LiveId" clId="{83C8AC7F-B5AE-45D7-B9F8-8A17DA29F7D8}" dt="2023-07-17T14:51:31.686" v="10" actId="26606"/>
          <ac:spMkLst>
            <pc:docMk/>
            <pc:sldMk cId="4066880660" sldId="256"/>
            <ac:spMk id="28" creationId="{FFC321AD-2C92-446F-AF58-8CAA634BFD36}"/>
          </ac:spMkLst>
        </pc:spChg>
        <pc:spChg chg="add del">
          <ac:chgData name="Matthieu Frémont" userId="0cdfe3ba7fc8c31c" providerId="LiveId" clId="{83C8AC7F-B5AE-45D7-B9F8-8A17DA29F7D8}" dt="2023-07-17T14:51:31.686" v="10" actId="26606"/>
          <ac:spMkLst>
            <pc:docMk/>
            <pc:sldMk cId="4066880660" sldId="256"/>
            <ac:spMk id="29" creationId="{3EA855B9-EE27-4441-846C-35DF1C6483BF}"/>
          </ac:spMkLst>
        </pc:spChg>
        <pc:spChg chg="add del">
          <ac:chgData name="Matthieu Frémont" userId="0cdfe3ba7fc8c31c" providerId="LiveId" clId="{83C8AC7F-B5AE-45D7-B9F8-8A17DA29F7D8}" dt="2023-07-17T14:51:31.686" v="10" actId="26606"/>
          <ac:spMkLst>
            <pc:docMk/>
            <pc:sldMk cId="4066880660" sldId="256"/>
            <ac:spMk id="31" creationId="{2BF5D4DB-368A-4B23-81E4-E0454BAD8672}"/>
          </ac:spMkLst>
        </pc:spChg>
        <pc:spChg chg="add del">
          <ac:chgData name="Matthieu Frémont" userId="0cdfe3ba7fc8c31c" providerId="LiveId" clId="{83C8AC7F-B5AE-45D7-B9F8-8A17DA29F7D8}" dt="2023-07-17T14:51:31.686" v="10" actId="26606"/>
          <ac:spMkLst>
            <pc:docMk/>
            <pc:sldMk cId="4066880660" sldId="256"/>
            <ac:spMk id="32" creationId="{F372D7B9-36D5-4C1F-B7C9-36717C28F150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33" creationId="{8A2FC649-5933-4BB1-9BDC-A70DADE319C6}"/>
          </ac:spMkLst>
        </pc:spChg>
        <pc:spChg chg="add del">
          <ac:chgData name="Matthieu Frémont" userId="0cdfe3ba7fc8c31c" providerId="LiveId" clId="{83C8AC7F-B5AE-45D7-B9F8-8A17DA29F7D8}" dt="2023-07-17T14:51:38.046" v="12" actId="26606"/>
          <ac:spMkLst>
            <pc:docMk/>
            <pc:sldMk cId="4066880660" sldId="256"/>
            <ac:spMk id="34" creationId="{0E91F5CA-B392-444C-88E3-BF5BAAEBDEB0}"/>
          </ac:spMkLst>
        </pc:spChg>
        <pc:spChg chg="add del">
          <ac:chgData name="Matthieu Frémont" userId="0cdfe3ba7fc8c31c" providerId="LiveId" clId="{83C8AC7F-B5AE-45D7-B9F8-8A17DA29F7D8}" dt="2023-07-17T14:51:38.046" v="12" actId="26606"/>
          <ac:spMkLst>
            <pc:docMk/>
            <pc:sldMk cId="4066880660" sldId="256"/>
            <ac:spMk id="36" creationId="{9752D771-2D72-4B2C-B816-121D10C38ED0}"/>
          </ac:spMkLst>
        </pc:spChg>
        <pc:spChg chg="add del">
          <ac:chgData name="Matthieu Frémont" userId="0cdfe3ba7fc8c31c" providerId="LiveId" clId="{83C8AC7F-B5AE-45D7-B9F8-8A17DA29F7D8}" dt="2023-07-17T14:51:38.046" v="12" actId="26606"/>
          <ac:spMkLst>
            <pc:docMk/>
            <pc:sldMk cId="4066880660" sldId="256"/>
            <ac:spMk id="37" creationId="{58D2EC0A-5E54-424F-BE02-26DFFEBD6F9D}"/>
          </ac:spMkLst>
        </pc:spChg>
        <pc:spChg chg="add del">
          <ac:chgData name="Matthieu Frémont" userId="0cdfe3ba7fc8c31c" providerId="LiveId" clId="{83C8AC7F-B5AE-45D7-B9F8-8A17DA29F7D8}" dt="2023-07-17T14:51:38.046" v="12" actId="26606"/>
          <ac:spMkLst>
            <pc:docMk/>
            <pc:sldMk cId="4066880660" sldId="256"/>
            <ac:spMk id="38" creationId="{DDCE5572-4319-4D42-813F-C8C69C08CAA8}"/>
          </ac:spMkLst>
        </pc:spChg>
        <pc:spChg chg="add del">
          <ac:chgData name="Matthieu Frémont" userId="0cdfe3ba7fc8c31c" providerId="LiveId" clId="{83C8AC7F-B5AE-45D7-B9F8-8A17DA29F7D8}" dt="2023-07-17T14:51:45.119" v="15" actId="26606"/>
          <ac:spMkLst>
            <pc:docMk/>
            <pc:sldMk cId="4066880660" sldId="256"/>
            <ac:spMk id="40" creationId="{9B7AD9F6-8CE7-4299-8FC6-328F4DCD3FF9}"/>
          </ac:spMkLst>
        </pc:spChg>
        <pc:spChg chg="add del">
          <ac:chgData name="Matthieu Frémont" userId="0cdfe3ba7fc8c31c" providerId="LiveId" clId="{83C8AC7F-B5AE-45D7-B9F8-8A17DA29F7D8}" dt="2023-07-17T14:51:45.119" v="15" actId="26606"/>
          <ac:spMkLst>
            <pc:docMk/>
            <pc:sldMk cId="4066880660" sldId="256"/>
            <ac:spMk id="41" creationId="{F49775AF-8896-43EE-92C6-83497D6DC56F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44" creationId="{D6D3FFDA-09F9-434B-A54C-3BA968CC5CB6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45" creationId="{E85DD554-C440-40CC-98C8-539C1CC5B81F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51" creationId="{92CC5FBB-C05B-4004-8615-9F83F22B8C25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52" creationId="{47E04A9E-7A77-4C68-B7EC-5222AFF535BD}"/>
          </ac:spMkLst>
        </pc:spChg>
        <pc:spChg chg="add del">
          <ac:chgData name="Matthieu Frémont" userId="0cdfe3ba7fc8c31c" providerId="LiveId" clId="{83C8AC7F-B5AE-45D7-B9F8-8A17DA29F7D8}" dt="2023-07-17T14:51:49.446" v="17" actId="26606"/>
          <ac:spMkLst>
            <pc:docMk/>
            <pc:sldMk cId="4066880660" sldId="256"/>
            <ac:spMk id="53" creationId="{89EFC1E9-BB97-4B2D-A3D6-D288EAB67848}"/>
          </ac:spMkLst>
        </pc:spChg>
        <pc:spChg chg="add del">
          <ac:chgData name="Matthieu Frémont" userId="0cdfe3ba7fc8c31c" providerId="LiveId" clId="{83C8AC7F-B5AE-45D7-B9F8-8A17DA29F7D8}" dt="2023-07-17T15:06:06.609" v="26" actId="26606"/>
          <ac:spMkLst>
            <pc:docMk/>
            <pc:sldMk cId="4066880660" sldId="256"/>
            <ac:spMk id="55" creationId="{AFD23066-E0E4-4A0C-B554-B9F2A919124B}"/>
          </ac:spMkLst>
        </pc:spChg>
        <pc:spChg chg="add del">
          <ac:chgData name="Matthieu Frémont" userId="0cdfe3ba7fc8c31c" providerId="LiveId" clId="{83C8AC7F-B5AE-45D7-B9F8-8A17DA29F7D8}" dt="2023-07-17T15:06:06.609" v="26" actId="26606"/>
          <ac:spMkLst>
            <pc:docMk/>
            <pc:sldMk cId="4066880660" sldId="256"/>
            <ac:spMk id="56" creationId="{E5D2E6F5-4096-40AF-B31C-B6FBEEFFB122}"/>
          </ac:spMkLst>
        </pc:spChg>
        <pc:grpChg chg="add del">
          <ac:chgData name="Matthieu Frémont" userId="0cdfe3ba7fc8c31c" providerId="LiveId" clId="{83C8AC7F-B5AE-45D7-B9F8-8A17DA29F7D8}" dt="2023-07-17T14:51:49.446" v="17" actId="26606"/>
          <ac:grpSpMkLst>
            <pc:docMk/>
            <pc:sldMk cId="4066880660" sldId="256"/>
            <ac:grpSpMk id="46" creationId="{104222E9-8358-4916-9750-7360B852DA84}"/>
          </ac:grpSpMkLst>
        </pc:grpChg>
        <pc:picChg chg="add del">
          <ac:chgData name="Matthieu Frémont" userId="0cdfe3ba7fc8c31c" providerId="LiveId" clId="{83C8AC7F-B5AE-45D7-B9F8-8A17DA29F7D8}" dt="2023-07-17T14:49:38.811" v="1" actId="26606"/>
          <ac:picMkLst>
            <pc:docMk/>
            <pc:sldMk cId="4066880660" sldId="256"/>
            <ac:picMk id="4" creationId="{8A114ED5-E4EE-40DA-C90E-8893552A7CF5}"/>
          </ac:picMkLst>
        </pc:picChg>
        <pc:picChg chg="add del">
          <ac:chgData name="Matthieu Frémont" userId="0cdfe3ba7fc8c31c" providerId="LiveId" clId="{83C8AC7F-B5AE-45D7-B9F8-8A17DA29F7D8}" dt="2023-07-17T14:51:49.446" v="17" actId="26606"/>
          <ac:picMkLst>
            <pc:docMk/>
            <pc:sldMk cId="4066880660" sldId="256"/>
            <ac:picMk id="5" creationId="{C3BAF662-3C6D-D091-0A71-B471A63A9633}"/>
          </ac:picMkLst>
        </pc:picChg>
        <pc:picChg chg="add mod">
          <ac:chgData name="Matthieu Frémont" userId="0cdfe3ba7fc8c31c" providerId="LiveId" clId="{83C8AC7F-B5AE-45D7-B9F8-8A17DA29F7D8}" dt="2023-07-17T15:28:59.888" v="65" actId="1076"/>
          <ac:picMkLst>
            <pc:docMk/>
            <pc:sldMk cId="4066880660" sldId="256"/>
            <ac:picMk id="7" creationId="{2A47C0D5-1B2B-4D34-7E78-4A56065DC693}"/>
          </ac:picMkLst>
        </pc:picChg>
        <pc:picChg chg="add del">
          <ac:chgData name="Matthieu Frémont" userId="0cdfe3ba7fc8c31c" providerId="LiveId" clId="{83C8AC7F-B5AE-45D7-B9F8-8A17DA29F7D8}" dt="2023-07-17T14:50:18.892" v="3" actId="26606"/>
          <ac:picMkLst>
            <pc:docMk/>
            <pc:sldMk cId="4066880660" sldId="256"/>
            <ac:picMk id="16" creationId="{F13EE1AB-EC86-E527-7B31-5BBD80D91DFB}"/>
          </ac:picMkLst>
        </pc:picChg>
        <pc:picChg chg="add del">
          <ac:chgData name="Matthieu Frémont" userId="0cdfe3ba7fc8c31c" providerId="LiveId" clId="{83C8AC7F-B5AE-45D7-B9F8-8A17DA29F7D8}" dt="2023-07-17T14:50:19.666" v="6" actId="26606"/>
          <ac:picMkLst>
            <pc:docMk/>
            <pc:sldMk cId="4066880660" sldId="256"/>
            <ac:picMk id="20" creationId="{D347C01F-2EE8-7A54-B5A2-F937730E1CC5}"/>
          </ac:picMkLst>
        </pc:picChg>
        <pc:picChg chg="add del">
          <ac:chgData name="Matthieu Frémont" userId="0cdfe3ba7fc8c31c" providerId="LiveId" clId="{83C8AC7F-B5AE-45D7-B9F8-8A17DA29F7D8}" dt="2023-07-17T14:51:27.714" v="8" actId="26606"/>
          <ac:picMkLst>
            <pc:docMk/>
            <pc:sldMk cId="4066880660" sldId="256"/>
            <ac:picMk id="25" creationId="{F13EE1AB-EC86-E527-7B31-5BBD80D91DFB}"/>
          </ac:picMkLst>
        </pc:picChg>
        <pc:picChg chg="add del">
          <ac:chgData name="Matthieu Frémont" userId="0cdfe3ba7fc8c31c" providerId="LiveId" clId="{83C8AC7F-B5AE-45D7-B9F8-8A17DA29F7D8}" dt="2023-07-17T14:51:31.686" v="10" actId="26606"/>
          <ac:picMkLst>
            <pc:docMk/>
            <pc:sldMk cId="4066880660" sldId="256"/>
            <ac:picMk id="30" creationId="{A5198FAF-BFDC-E9EC-CCE1-A8681B3AAD09}"/>
          </ac:picMkLst>
        </pc:picChg>
        <pc:picChg chg="add del">
          <ac:chgData name="Matthieu Frémont" userId="0cdfe3ba7fc8c31c" providerId="LiveId" clId="{83C8AC7F-B5AE-45D7-B9F8-8A17DA29F7D8}" dt="2023-07-17T14:51:38.046" v="12" actId="26606"/>
          <ac:picMkLst>
            <pc:docMk/>
            <pc:sldMk cId="4066880660" sldId="256"/>
            <ac:picMk id="35" creationId="{0236C5C6-4427-B447-BD21-E43A7866ED59}"/>
          </ac:picMkLst>
        </pc:picChg>
        <pc:picChg chg="add del">
          <ac:chgData name="Matthieu Frémont" userId="0cdfe3ba7fc8c31c" providerId="LiveId" clId="{83C8AC7F-B5AE-45D7-B9F8-8A17DA29F7D8}" dt="2023-07-17T14:51:45.119" v="15" actId="26606"/>
          <ac:picMkLst>
            <pc:docMk/>
            <pc:sldMk cId="4066880660" sldId="256"/>
            <ac:picMk id="42" creationId="{46A24305-8849-198E-1524-F0DC6994DB95}"/>
          </ac:picMkLst>
        </pc:picChg>
        <pc:picChg chg="add del">
          <ac:chgData name="Matthieu Frémont" userId="0cdfe3ba7fc8c31c" providerId="LiveId" clId="{83C8AC7F-B5AE-45D7-B9F8-8A17DA29F7D8}" dt="2023-07-17T14:51:49.446" v="17" actId="26606"/>
          <ac:picMkLst>
            <pc:docMk/>
            <pc:sldMk cId="4066880660" sldId="256"/>
            <ac:picMk id="50" creationId="{48027646-317F-40A3-F423-E31EF06313F1}"/>
          </ac:picMkLst>
        </pc:picChg>
        <pc:picChg chg="add del mod">
          <ac:chgData name="Matthieu Frémont" userId="0cdfe3ba7fc8c31c" providerId="LiveId" clId="{83C8AC7F-B5AE-45D7-B9F8-8A17DA29F7D8}" dt="2023-07-17T15:06:06.609" v="26" actId="26606"/>
          <ac:picMkLst>
            <pc:docMk/>
            <pc:sldMk cId="4066880660" sldId="256"/>
            <ac:picMk id="57" creationId="{C705F3C3-5D3E-351A-5645-F44888421C7B}"/>
          </ac:picMkLst>
        </pc:picChg>
        <pc:cxnChg chg="add del">
          <ac:chgData name="Matthieu Frémont" userId="0cdfe3ba7fc8c31c" providerId="LiveId" clId="{83C8AC7F-B5AE-45D7-B9F8-8A17DA29F7D8}" dt="2023-07-17T14:50:18.892" v="3" actId="26606"/>
          <ac:cxnSpMkLst>
            <pc:docMk/>
            <pc:sldMk cId="4066880660" sldId="256"/>
            <ac:cxnSpMk id="17" creationId="{32E97E5C-7A5F-424E-AAE4-654396E90799}"/>
          </ac:cxnSpMkLst>
        </pc:cxnChg>
        <pc:cxnChg chg="add del">
          <ac:chgData name="Matthieu Frémont" userId="0cdfe3ba7fc8c31c" providerId="LiveId" clId="{83C8AC7F-B5AE-45D7-B9F8-8A17DA29F7D8}" dt="2023-07-17T14:51:27.714" v="8" actId="26606"/>
          <ac:cxnSpMkLst>
            <pc:docMk/>
            <pc:sldMk cId="4066880660" sldId="256"/>
            <ac:cxnSpMk id="26" creationId="{32E97E5C-7A5F-424E-AAE4-654396E90799}"/>
          </ac:cxnSpMkLst>
        </pc:cxnChg>
      </pc:sldChg>
      <pc:sldChg chg="new del">
        <pc:chgData name="Matthieu Frémont" userId="0cdfe3ba7fc8c31c" providerId="LiveId" clId="{83C8AC7F-B5AE-45D7-B9F8-8A17DA29F7D8}" dt="2023-07-17T15:29:20.984" v="67" actId="680"/>
        <pc:sldMkLst>
          <pc:docMk/>
          <pc:sldMk cId="648708774" sldId="257"/>
        </pc:sldMkLst>
      </pc:sldChg>
      <pc:sldChg chg="addSp delSp modSp add del mod setBg">
        <pc:chgData name="Matthieu Frémont" userId="0cdfe3ba7fc8c31c" providerId="LiveId" clId="{83C8AC7F-B5AE-45D7-B9F8-8A17DA29F7D8}" dt="2023-07-18T11:51:41.636" v="116" actId="2696"/>
        <pc:sldMkLst>
          <pc:docMk/>
          <pc:sldMk cId="930149864" sldId="257"/>
        </pc:sldMkLst>
        <pc:spChg chg="del mod">
          <ac:chgData name="Matthieu Frémont" userId="0cdfe3ba7fc8c31c" providerId="LiveId" clId="{83C8AC7F-B5AE-45D7-B9F8-8A17DA29F7D8}" dt="2023-07-17T15:29:47.733" v="71" actId="478"/>
          <ac:spMkLst>
            <pc:docMk/>
            <pc:sldMk cId="930149864" sldId="257"/>
            <ac:spMk id="2" creationId="{2902822C-4B74-3138-4E9A-BBA71E509EB0}"/>
          </ac:spMkLst>
        </pc:spChg>
        <pc:spChg chg="add mod">
          <ac:chgData name="Matthieu Frémont" userId="0cdfe3ba7fc8c31c" providerId="LiveId" clId="{83C8AC7F-B5AE-45D7-B9F8-8A17DA29F7D8}" dt="2023-07-17T15:29:47.733" v="71" actId="478"/>
          <ac:spMkLst>
            <pc:docMk/>
            <pc:sldMk cId="930149864" sldId="257"/>
            <ac:spMk id="5" creationId="{98AEC384-E09D-C8B8-BC1A-1495C3BA11BC}"/>
          </ac:spMkLst>
        </pc:spChg>
        <pc:picChg chg="del">
          <ac:chgData name="Matthieu Frémont" userId="0cdfe3ba7fc8c31c" providerId="LiveId" clId="{83C8AC7F-B5AE-45D7-B9F8-8A17DA29F7D8}" dt="2023-07-17T15:29:40.498" v="69" actId="478"/>
          <ac:picMkLst>
            <pc:docMk/>
            <pc:sldMk cId="930149864" sldId="257"/>
            <ac:picMk id="7" creationId="{2A47C0D5-1B2B-4D34-7E78-4A56065DC693}"/>
          </ac:picMkLst>
        </pc:picChg>
      </pc:sldChg>
      <pc:sldChg chg="addSp modSp new mod">
        <pc:chgData name="Matthieu Frémont" userId="0cdfe3ba7fc8c31c" providerId="LiveId" clId="{83C8AC7F-B5AE-45D7-B9F8-8A17DA29F7D8}" dt="2023-07-18T12:53:21.769" v="222" actId="207"/>
        <pc:sldMkLst>
          <pc:docMk/>
          <pc:sldMk cId="3918312370" sldId="257"/>
        </pc:sldMkLst>
        <pc:spChg chg="add mod">
          <ac:chgData name="Matthieu Frémont" userId="0cdfe3ba7fc8c31c" providerId="LiveId" clId="{83C8AC7F-B5AE-45D7-B9F8-8A17DA29F7D8}" dt="2023-07-18T12:52:51.242" v="209" actId="14100"/>
          <ac:spMkLst>
            <pc:docMk/>
            <pc:sldMk cId="3918312370" sldId="257"/>
            <ac:spMk id="2" creationId="{34CA1265-E470-1D00-D22B-9DBFDA8E7736}"/>
          </ac:spMkLst>
        </pc:spChg>
        <pc:spChg chg="add mod">
          <ac:chgData name="Matthieu Frémont" userId="0cdfe3ba7fc8c31c" providerId="LiveId" clId="{83C8AC7F-B5AE-45D7-B9F8-8A17DA29F7D8}" dt="2023-07-18T12:53:21.769" v="222" actId="207"/>
          <ac:spMkLst>
            <pc:docMk/>
            <pc:sldMk cId="3918312370" sldId="257"/>
            <ac:spMk id="3" creationId="{0C33D019-5B95-A010-D4A0-6536BD24DE11}"/>
          </ac:spMkLst>
        </pc:spChg>
      </pc:sldChg>
      <pc:sldChg chg="modSp add mod">
        <pc:chgData name="Matthieu Frémont" userId="0cdfe3ba7fc8c31c" providerId="LiveId" clId="{83C8AC7F-B5AE-45D7-B9F8-8A17DA29F7D8}" dt="2023-07-18T13:12:20.754" v="242" actId="1076"/>
        <pc:sldMkLst>
          <pc:docMk/>
          <pc:sldMk cId="609220971" sldId="258"/>
        </pc:sldMkLst>
        <pc:spChg chg="mod">
          <ac:chgData name="Matthieu Frémont" userId="0cdfe3ba7fc8c31c" providerId="LiveId" clId="{83C8AC7F-B5AE-45D7-B9F8-8A17DA29F7D8}" dt="2023-07-18T13:12:20.754" v="242" actId="1076"/>
          <ac:spMkLst>
            <pc:docMk/>
            <pc:sldMk cId="609220971" sldId="258"/>
            <ac:spMk id="3" creationId="{0C33D019-5B95-A010-D4A0-6536BD24DE11}"/>
          </ac:spMkLst>
        </pc:spChg>
      </pc:sldChg>
      <pc:sldChg chg="new del">
        <pc:chgData name="Matthieu Frémont" userId="0cdfe3ba7fc8c31c" providerId="LiveId" clId="{83C8AC7F-B5AE-45D7-B9F8-8A17DA29F7D8}" dt="2023-07-18T13:11:52.329" v="224" actId="2696"/>
        <pc:sldMkLst>
          <pc:docMk/>
          <pc:sldMk cId="3752449166" sldId="258"/>
        </pc:sldMkLst>
      </pc:sldChg>
      <pc:sldChg chg="modSp add mod">
        <pc:chgData name="Matthieu Frémont" userId="0cdfe3ba7fc8c31c" providerId="LiveId" clId="{83C8AC7F-B5AE-45D7-B9F8-8A17DA29F7D8}" dt="2023-07-18T13:13:08.245" v="263" actId="1076"/>
        <pc:sldMkLst>
          <pc:docMk/>
          <pc:sldMk cId="48887473" sldId="259"/>
        </pc:sldMkLst>
        <pc:spChg chg="mod">
          <ac:chgData name="Matthieu Frémont" userId="0cdfe3ba7fc8c31c" providerId="LiveId" clId="{83C8AC7F-B5AE-45D7-B9F8-8A17DA29F7D8}" dt="2023-07-18T13:13:08.245" v="263" actId="1076"/>
          <ac:spMkLst>
            <pc:docMk/>
            <pc:sldMk cId="48887473" sldId="259"/>
            <ac:spMk id="3" creationId="{0C33D019-5B95-A010-D4A0-6536BD24DE11}"/>
          </ac:spMkLst>
        </pc:spChg>
      </pc:sldChg>
      <pc:sldMasterChg chg="add del setBg addSldLayout delSldLayout modSldLayout">
        <pc:chgData name="Matthieu Frémont" userId="0cdfe3ba7fc8c31c" providerId="LiveId" clId="{83C8AC7F-B5AE-45D7-B9F8-8A17DA29F7D8}" dt="2023-07-18T11:50:30.510" v="114"/>
        <pc:sldMasterMkLst>
          <pc:docMk/>
          <pc:sldMasterMk cId="3226285939" sldId="2147483648"/>
        </pc:sldMasterMkLst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865447451" sldId="2147483649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1760287199" sldId="2147483650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457204002" sldId="2147483651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518358036" sldId="2147483652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705032801" sldId="2147483653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71597025" sldId="2147483654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3094658782" sldId="2147483655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17038945" sldId="2147483656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1208151410" sldId="2147483657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025527278" sldId="2147483658"/>
          </pc:sldLayoutMkLst>
        </pc:sldLayoutChg>
        <pc:sldLayoutChg chg="add del setBg">
          <pc:chgData name="Matthieu Frémont" userId="0cdfe3ba7fc8c31c" providerId="LiveId" clId="{83C8AC7F-B5AE-45D7-B9F8-8A17DA29F7D8}" dt="2023-07-18T11:50:30.510" v="114"/>
          <pc:sldLayoutMkLst>
            <pc:docMk/>
            <pc:sldMasterMk cId="3226285939" sldId="2147483648"/>
            <pc:sldLayoutMk cId="2837026211" sldId="2147483659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1:45.119" v="15" actId="26606"/>
        <pc:sldMasterMkLst>
          <pc:docMk/>
          <pc:sldMasterMk cId="739627703" sldId="2147483673"/>
        </pc:sldMasterMkLst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4173682240" sldId="2147483662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3187768973" sldId="2147483663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2565979900" sldId="2147483664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1724145164" sldId="2147483665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2549193354" sldId="2147483666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811799785" sldId="2147483667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91893301" sldId="2147483668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4282036911" sldId="2147483669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3629818450" sldId="2147483670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1495784292" sldId="2147483671"/>
          </pc:sldLayoutMkLst>
        </pc:sldLayoutChg>
        <pc:sldLayoutChg chg="add del">
          <pc:chgData name="Matthieu Frémont" userId="0cdfe3ba7fc8c31c" providerId="LiveId" clId="{83C8AC7F-B5AE-45D7-B9F8-8A17DA29F7D8}" dt="2023-07-17T14:51:45.119" v="15" actId="26606"/>
          <pc:sldLayoutMkLst>
            <pc:docMk/>
            <pc:sldMasterMk cId="739627703" sldId="2147483673"/>
            <pc:sldLayoutMk cId="2636407303" sldId="2147483672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0:19.666" v="6" actId="26606"/>
        <pc:sldMasterMkLst>
          <pc:docMk/>
          <pc:sldMasterMk cId="4245455004" sldId="2147483673"/>
        </pc:sldMasterMkLst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1011205515" sldId="2147483662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4057920758" sldId="2147483663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354899032" sldId="2147483664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499672334" sldId="2147483665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337723423" sldId="2147483666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3993287519" sldId="2147483667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1804441653" sldId="2147483668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3032984989" sldId="2147483669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1006357553" sldId="2147483670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4107122854" sldId="2147483671"/>
          </pc:sldLayoutMkLst>
        </pc:sldLayoutChg>
        <pc:sldLayoutChg chg="add del">
          <pc:chgData name="Matthieu Frémont" userId="0cdfe3ba7fc8c31c" providerId="LiveId" clId="{83C8AC7F-B5AE-45D7-B9F8-8A17DA29F7D8}" dt="2023-07-17T14:50:19.666" v="6" actId="26606"/>
          <pc:sldLayoutMkLst>
            <pc:docMk/>
            <pc:sldMasterMk cId="4245455004" sldId="2147483673"/>
            <pc:sldLayoutMk cId="3148362463" sldId="2147483672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1:27.714" v="8" actId="26606"/>
        <pc:sldMasterMkLst>
          <pc:docMk/>
          <pc:sldMasterMk cId="3696513567" sldId="2147483686"/>
        </pc:sldMasterMkLst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800707238" sldId="2147483675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3584931573" sldId="2147483676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98095218" sldId="2147483677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2361556096" sldId="2147483678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955207555" sldId="2147483679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2646039117" sldId="2147483680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519932882" sldId="2147483681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4226939855" sldId="2147483682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3540720702" sldId="2147483683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445026641" sldId="2147483684"/>
          </pc:sldLayoutMkLst>
        </pc:sldLayoutChg>
        <pc:sldLayoutChg chg="add del">
          <pc:chgData name="Matthieu Frémont" userId="0cdfe3ba7fc8c31c" providerId="LiveId" clId="{83C8AC7F-B5AE-45D7-B9F8-8A17DA29F7D8}" dt="2023-07-17T14:51:27.714" v="8" actId="26606"/>
          <pc:sldLayoutMkLst>
            <pc:docMk/>
            <pc:sldMasterMk cId="3696513567" sldId="2147483686"/>
            <pc:sldLayoutMk cId="90669198" sldId="2147483685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1:49.446" v="17" actId="26606"/>
        <pc:sldMasterMkLst>
          <pc:docMk/>
          <pc:sldMasterMk cId="3971111700" sldId="2147483699"/>
        </pc:sldMasterMkLst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3208828286" sldId="2147483688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302220422" sldId="2147483689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1737727352" sldId="2147483690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986031577" sldId="2147483691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3991859079" sldId="2147483692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854062988" sldId="2147483693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1914271035" sldId="2147483694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4069889680" sldId="2147483695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2651020033" sldId="2147483696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4048321912" sldId="2147483697"/>
          </pc:sldLayoutMkLst>
        </pc:sldLayoutChg>
        <pc:sldLayoutChg chg="add del">
          <pc:chgData name="Matthieu Frémont" userId="0cdfe3ba7fc8c31c" providerId="LiveId" clId="{83C8AC7F-B5AE-45D7-B9F8-8A17DA29F7D8}" dt="2023-07-17T14:51:49.446" v="17" actId="26606"/>
          <pc:sldLayoutMkLst>
            <pc:docMk/>
            <pc:sldMasterMk cId="3971111700" sldId="2147483699"/>
            <pc:sldLayoutMk cId="1523107423" sldId="2147483698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1:31.686" v="10" actId="26606"/>
        <pc:sldMasterMkLst>
          <pc:docMk/>
          <pc:sldMasterMk cId="2536676455" sldId="2147483712"/>
        </pc:sldMasterMkLst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1519171004" sldId="2147483701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2180581862" sldId="2147483702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3908551618" sldId="2147483703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968982408" sldId="2147483704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4213426673" sldId="2147483705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1997787994" sldId="2147483706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2174365078" sldId="2147483707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1282812516" sldId="2147483708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3975778866" sldId="2147483709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4104714691" sldId="2147483710"/>
          </pc:sldLayoutMkLst>
        </pc:sldLayoutChg>
        <pc:sldLayoutChg chg="add del">
          <pc:chgData name="Matthieu Frémont" userId="0cdfe3ba7fc8c31c" providerId="LiveId" clId="{83C8AC7F-B5AE-45D7-B9F8-8A17DA29F7D8}" dt="2023-07-17T14:51:31.686" v="10" actId="26606"/>
          <pc:sldLayoutMkLst>
            <pc:docMk/>
            <pc:sldMasterMk cId="2536676455" sldId="2147483712"/>
            <pc:sldLayoutMk cId="1038806746" sldId="2147483711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49:38.811" v="1" actId="26606"/>
        <pc:sldMasterMkLst>
          <pc:docMk/>
          <pc:sldMasterMk cId="963411716" sldId="2147483725"/>
        </pc:sldMasterMkLst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1427418857" sldId="2147483714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2750717974" sldId="2147483715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2708727571" sldId="2147483716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1750252225" sldId="2147483717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3539881277" sldId="2147483718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2014845889" sldId="2147483719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3920681081" sldId="2147483720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3540471119" sldId="2147483721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394223878" sldId="2147483722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1751713364" sldId="2147483723"/>
          </pc:sldLayoutMkLst>
        </pc:sldLayoutChg>
        <pc:sldLayoutChg chg="add del">
          <pc:chgData name="Matthieu Frémont" userId="0cdfe3ba7fc8c31c" providerId="LiveId" clId="{83C8AC7F-B5AE-45D7-B9F8-8A17DA29F7D8}" dt="2023-07-17T14:49:38.811" v="1" actId="26606"/>
          <pc:sldLayoutMkLst>
            <pc:docMk/>
            <pc:sldMasterMk cId="963411716" sldId="2147483725"/>
            <pc:sldLayoutMk cId="2073699445" sldId="2147483724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5:06:06.609" v="26" actId="26606"/>
        <pc:sldMasterMkLst>
          <pc:docMk/>
          <pc:sldMasterMk cId="1847958639" sldId="2147483725"/>
        </pc:sldMasterMkLst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683054639" sldId="2147483714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1286517941" sldId="2147483715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637467481" sldId="2147483716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42908606" sldId="2147483717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842377683" sldId="2147483718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047591299" sldId="2147483719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957059285" sldId="2147483720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3602452382" sldId="2147483721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2577827101" sldId="2147483722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3370565796" sldId="2147483723"/>
          </pc:sldLayoutMkLst>
        </pc:sldLayoutChg>
        <pc:sldLayoutChg chg="add del">
          <pc:chgData name="Matthieu Frémont" userId="0cdfe3ba7fc8c31c" providerId="LiveId" clId="{83C8AC7F-B5AE-45D7-B9F8-8A17DA29F7D8}" dt="2023-07-17T15:06:06.609" v="26" actId="26606"/>
          <pc:sldLayoutMkLst>
            <pc:docMk/>
            <pc:sldMasterMk cId="1847958639" sldId="2147483725"/>
            <pc:sldLayoutMk cId="3768921618" sldId="2147483724"/>
          </pc:sldLayoutMkLst>
        </pc:sldLayoutChg>
      </pc:sldMasterChg>
      <pc:sldMasterChg chg="add del addSldLayout delSldLayout">
        <pc:chgData name="Matthieu Frémont" userId="0cdfe3ba7fc8c31c" providerId="LiveId" clId="{83C8AC7F-B5AE-45D7-B9F8-8A17DA29F7D8}" dt="2023-07-17T14:51:38.046" v="12" actId="26606"/>
        <pc:sldMasterMkLst>
          <pc:docMk/>
          <pc:sldMasterMk cId="224573369" sldId="2147483751"/>
        </pc:sldMasterMkLst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1213625730" sldId="2147483740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3486436897" sldId="2147483741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495910997" sldId="2147483742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249909182" sldId="2147483743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1562750432" sldId="2147483744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2878521605" sldId="2147483745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2862663096" sldId="2147483746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4014832057" sldId="2147483747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4012460940" sldId="2147483748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802893483" sldId="2147483749"/>
          </pc:sldLayoutMkLst>
        </pc:sldLayoutChg>
        <pc:sldLayoutChg chg="add del">
          <pc:chgData name="Matthieu Frémont" userId="0cdfe3ba7fc8c31c" providerId="LiveId" clId="{83C8AC7F-B5AE-45D7-B9F8-8A17DA29F7D8}" dt="2023-07-17T14:51:38.046" v="12" actId="26606"/>
          <pc:sldLayoutMkLst>
            <pc:docMk/>
            <pc:sldMasterMk cId="224573369" sldId="2147483751"/>
            <pc:sldLayoutMk cId="528925945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F7C2F-D538-2AC0-1380-46F1228D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94D8D8-0D55-1626-3F02-ABDC767A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DCDA9-ABE8-53C5-32E0-0EE701A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5E77AF-E95B-A700-4685-0BD42D41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A3CF5-F7EE-A172-D2D8-E5C04D98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95291-C6E8-551A-C433-365B03CB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13D698-2D1F-D6CC-A280-9B655A34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21C35-BDEB-FB69-9B21-EED42DC4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4326D-2215-1820-A437-1DAE2D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B629E-C901-29B2-AB99-0E3BFA3F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5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BA6019-C999-A099-6E47-DF8BD2DB4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DD00AF-7FD1-82A8-59A1-508250A7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39CEC7-783F-B5C2-6AA2-0CC8C802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6855C-64D1-673D-B1CE-C6009FA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0DBCD-3D37-B2F3-C29E-8DCCE91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4FB51-485E-2C9A-FCBC-DC9F3AE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4385A-B0C0-3DE8-B927-EC40F464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7FB3E-6AF8-27CC-0D58-EF0A29D3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1BC77-AFF2-B24B-A80B-8370C48A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678F-2132-590C-1670-21F9BF3B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2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ACDDE-E7B4-15FF-62D2-4BEFF16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47D85D-2EC7-A4B4-CE46-AB0A7401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A7049-436F-4ECD-C298-BCC05577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DB1D6-C0C4-5F37-71AB-E849E5C5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6EECA-5714-6E6E-091B-760BA8E4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20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B688E-6830-1A89-49B2-BAC6583F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3F42D-FC0A-E403-3753-57ECB9CB3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58E70-4CF2-FC2A-FFC4-2F59F267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6128F-66FF-DE2E-6A50-D12519D6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C24D7A-0A49-6AEE-B409-CC403AEE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2D0E0E-3986-A95C-4C3A-A57A195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35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D2457-D9CF-D3BC-6592-9E438F68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065510-B2C9-AAC2-D3CC-6ED0903AE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CEE82C-1017-68DD-189B-7745ED7E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B24715-2562-FB88-0C99-9497AB66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C630B9-6334-BFE1-B50A-961A2CFE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DF99EC-FDA5-EB91-B889-010ED4FC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89F9E4-38BB-2E4E-ECCF-C2EFFE04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A3633D-0E40-C8AD-33A3-41EF1276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3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02FB-0848-8D74-F99F-E9A8DB7C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B4D91-955B-49C6-9954-621CB6D0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7D96CC-A617-FA82-1B11-DAD3EB5B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A5096B-B357-81B2-0927-6F832F0F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4D91A2-81E3-65CF-798E-D8DAEC20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5155E9-DCCE-0A72-81CA-68CEEA8F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31419-7A0F-588E-D147-9DD84913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E026C-845D-2A0B-FE06-54876722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EFE4C-2931-0625-F97A-F2336BA3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63373-57BB-EEF7-8DCF-7CB0F6371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91EA6F-ABBC-8DE1-79B8-973876BB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192-A963-09E4-846F-4870232D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559925-5FB5-0988-BF31-F84F60E3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75FFD-67A8-F3F2-101F-37E2F86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141AD7-AB9E-73A2-8B78-F6DCE31D2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3710DB-C0ED-9A46-47FD-CF777461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22140-64D7-5BA8-D8E7-C3137D35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87E398-A547-202C-584C-485F83C4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806679-AA12-A566-BA71-982FEDC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B392F8-6CE9-766D-DFF1-21EB6C90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D63C22-715B-BB5A-BC9F-425D5B2A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E6C47-710E-D7FD-4935-E46265E69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8A32-BDA9-4118-8133-1807E9A94516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5E900-A735-A640-12FA-CDEC94C56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948DA-8AEA-DF22-2C39-58B40034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2A81-AF91-4204-81E5-0EF885A3B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2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2822C-4B74-3138-4E9A-BBA71E509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8916" y="1600200"/>
            <a:ext cx="3794167" cy="843148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FBECAC"/>
                </a:solidFill>
              </a:rPr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EBB8A9-150E-F520-7E43-CC468BBFE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Titre professionnel RNCP </a:t>
            </a:r>
            <a:r>
              <a:rPr lang="fr-FR" b="0" i="0" dirty="0">
                <a:solidFill>
                  <a:schemeClr val="bg1"/>
                </a:solidFill>
                <a:effectLst/>
                <a:latin typeface="-apple-system"/>
              </a:rPr>
              <a:t>31678</a:t>
            </a:r>
          </a:p>
          <a:p>
            <a:endParaRPr lang="fr-FR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2A47C0D5-1B2B-4D34-7E78-4A56065DC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6869" y="2443348"/>
            <a:ext cx="3794167" cy="8431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1543A15-B22F-970C-72A4-7FB99BE8D048}"/>
              </a:ext>
            </a:extLst>
          </p:cNvPr>
          <p:cNvSpPr txBox="1"/>
          <p:nvPr/>
        </p:nvSpPr>
        <p:spPr>
          <a:xfrm>
            <a:off x="205740" y="262890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Matthieu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Frémont</a:t>
            </a:r>
          </a:p>
        </p:txBody>
      </p:sp>
    </p:spTree>
    <p:extLst>
      <p:ext uri="{BB962C8B-B14F-4D97-AF65-F5344CB8AC3E}">
        <p14:creationId xmlns:p14="http://schemas.microsoft.com/office/powerpoint/2010/main" val="406688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CA1265-E470-1D00-D22B-9DBFDA8E7736}"/>
              </a:ext>
            </a:extLst>
          </p:cNvPr>
          <p:cNvSpPr txBox="1"/>
          <p:nvPr/>
        </p:nvSpPr>
        <p:spPr>
          <a:xfrm>
            <a:off x="114300" y="171450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3D019-5B95-A010-D4A0-6536BD24DE11}"/>
              </a:ext>
            </a:extLst>
          </p:cNvPr>
          <p:cNvSpPr txBox="1"/>
          <p:nvPr/>
        </p:nvSpPr>
        <p:spPr>
          <a:xfrm>
            <a:off x="5234940" y="92583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BECAC"/>
                </a:solidFill>
              </a:rPr>
              <a:t>Objectifs</a:t>
            </a:r>
          </a:p>
        </p:txBody>
      </p:sp>
    </p:spTree>
    <p:extLst>
      <p:ext uri="{BB962C8B-B14F-4D97-AF65-F5344CB8AC3E}">
        <p14:creationId xmlns:p14="http://schemas.microsoft.com/office/powerpoint/2010/main" val="39183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CA1265-E470-1D00-D22B-9DBFDA8E7736}"/>
              </a:ext>
            </a:extLst>
          </p:cNvPr>
          <p:cNvSpPr txBox="1"/>
          <p:nvPr/>
        </p:nvSpPr>
        <p:spPr>
          <a:xfrm>
            <a:off x="114300" y="171450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3D019-5B95-A010-D4A0-6536BD24DE11}"/>
              </a:ext>
            </a:extLst>
          </p:cNvPr>
          <p:cNvSpPr txBox="1"/>
          <p:nvPr/>
        </p:nvSpPr>
        <p:spPr>
          <a:xfrm>
            <a:off x="5210175" y="97155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BECAC"/>
                </a:solidFill>
              </a:rPr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60922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4CA1265-E470-1D00-D22B-9DBFDA8E7736}"/>
              </a:ext>
            </a:extLst>
          </p:cNvPr>
          <p:cNvSpPr txBox="1"/>
          <p:nvPr/>
        </p:nvSpPr>
        <p:spPr>
          <a:xfrm>
            <a:off x="114300" y="171450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3D019-5B95-A010-D4A0-6536BD24DE11}"/>
              </a:ext>
            </a:extLst>
          </p:cNvPr>
          <p:cNvSpPr txBox="1"/>
          <p:nvPr/>
        </p:nvSpPr>
        <p:spPr>
          <a:xfrm>
            <a:off x="5123497" y="937260"/>
            <a:ext cx="194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BECAC"/>
                </a:solidFill>
              </a:rPr>
              <a:t>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48887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20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Thème Office</vt:lpstr>
      <vt:lpstr>Présentation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BookList</dc:title>
  <dc:creator>Matthieu Frémont</dc:creator>
  <cp:lastModifiedBy>Matthieu Frémont</cp:lastModifiedBy>
  <cp:revision>1</cp:revision>
  <dcterms:created xsi:type="dcterms:W3CDTF">2023-07-17T14:46:58Z</dcterms:created>
  <dcterms:modified xsi:type="dcterms:W3CDTF">2023-07-18T13:13:08Z</dcterms:modified>
</cp:coreProperties>
</file>