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6" r:id="rId4"/>
    <p:sldId id="300" r:id="rId5"/>
    <p:sldId id="301" r:id="rId6"/>
    <p:sldId id="303" r:id="rId7"/>
    <p:sldId id="304" r:id="rId8"/>
    <p:sldId id="305" r:id="rId9"/>
    <p:sldId id="306" r:id="rId10"/>
    <p:sldId id="307" r:id="rId11"/>
    <p:sldId id="314" r:id="rId12"/>
    <p:sldId id="328" r:id="rId13"/>
    <p:sldId id="330" r:id="rId14"/>
    <p:sldId id="33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3"/>
    <p:restoredTop sz="94676"/>
  </p:normalViewPr>
  <p:slideViewPr>
    <p:cSldViewPr snapToGrid="0" snapToObjects="1">
      <p:cViewPr varScale="1">
        <p:scale>
          <a:sx n="151" d="100"/>
          <a:sy n="151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AD039-9412-9241-8F0F-70CA956B6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261006-E88C-6B4F-A154-1FF84416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38F87E-1A99-524D-A0A5-D6C86A14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BFE591-AD1D-9449-AE32-A0C75A7F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B3676-7E49-204F-A327-4C1C22C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5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98884-6592-6943-97D4-8BB82D52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615E6D-9903-BA4A-A414-F6E7B6305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79D44-55DB-FB45-8A8F-7FFBD914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A2D56-7D08-F649-9B48-FC8B45B9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20EE90-382B-B545-9A99-1282434D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4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51A5CA-5507-FC40-B658-5E84FD0C3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A360A-B267-ED47-B825-4632D4AD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FF136C-4F2A-C54A-868F-067217D7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38BAE8-2398-2E4B-AF21-32237A07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52A0E0-4726-154E-9A31-810DC599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33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1283D-D4C0-494F-8477-CFB29EEA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3A13D-B291-E548-9530-034C3BA4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95549-4242-894A-905F-69A8611B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010B5C-EA3D-CA45-A33E-02D1F0A5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F06BF6-1ECE-6348-AD2A-BB32BB21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7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0AF13-613A-3744-A7C9-61FBFE44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880EFB-62C9-324A-8BEC-247D08C8C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70D80-5948-E24B-876F-B18EF2C3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5AAFD-B07B-3740-BD46-7FDF6C80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D66A8-17A8-944F-8FA9-1828B2E9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6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6581A-D59C-E346-8548-A9391567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3388C4-BAA4-E044-934F-EB35A67BE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038696-828D-6F49-9B89-C3CD5B7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6FC61D-2F15-FD49-9692-B1DDBF14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8105E-012D-A841-81F8-D467E7B9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D3A901-A2AB-094F-A472-B0216D34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6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DF7C5-2B5D-2E48-8E0B-525AEF62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8A5F9-AEEE-E74D-B0AC-910B1179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FC3EC5-56D0-7244-BE84-810A411DF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9EC22A-399B-1A44-8FEB-A6DCCB223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6A896A-3171-6645-9527-CAE9829EF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32AFE0-D9E6-3F49-B246-8EB210AF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15BDD9-A5EC-0847-BB4B-8E1DA20F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6D78B2-A9F9-DF4B-9E71-9E19C870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4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979D8-A7D6-E341-AD3C-0CC2057D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16063-B7AD-9B47-92F3-FA04FB18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475005-247B-D547-B894-F40112A0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F02FE3-3D76-1445-AFF6-E55E6B49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86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DCA83C-0BCB-D94F-8BD6-7EAC7096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1CE80C-F503-374A-B4A6-4251FB85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624D1E-9BA3-0746-9213-6F2AEFB8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98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D54CA-1FB1-2C42-8380-C0F28623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AE922-5060-934D-9C6A-5DD6E5D6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8A6DD3-4844-2340-B18A-3B3A4DB3B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F4849-98CC-8240-9CCB-C61A2130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8F708-48AB-4941-A4B7-81B21B57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C451F3-B4E8-A944-905C-D2E2B76C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07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B0D96-4F25-D446-927C-0435CF5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50ECBF-136B-C849-B594-DF3B58569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6B187C-401C-0A4B-BA77-99A09DD5C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CF380C-17E2-D84E-BE2C-71EEA2F5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D1A9-7033-9544-BC58-AD37BE7DBD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76EADB-21CA-A84D-A9AF-37D8AB67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DA7372-3030-6C4F-95A9-97858B12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8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2E96BA-6167-1A4A-A42C-22F93F71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95D8E9-6E54-4C46-907B-29D227DE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3E616-02EE-9849-9905-C234BCF56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D1A9-7033-9544-BC58-AD37BE7DBD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8E39D3-6806-F147-B166-F7207D4B4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C97229-93F6-964A-9ED4-863684E81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2C0F-1FD2-854F-8FAD-143E07E94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275BA-641D-BB4D-B364-23EA9414B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616" y="534306"/>
            <a:ext cx="9144000" cy="2387600"/>
          </a:xfrm>
        </p:spPr>
        <p:txBody>
          <a:bodyPr/>
          <a:lstStyle/>
          <a:p>
            <a:r>
              <a:rPr lang="fr-FR" dirty="0"/>
              <a:t>Avancée de la mission </a:t>
            </a:r>
            <a:r>
              <a:rPr lang="fr-FR" dirty="0" err="1"/>
              <a:t>jsPsych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DBCFD5-A313-A040-B04E-87DC47D63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8792"/>
            <a:ext cx="9144000" cy="165576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082BE2-91B7-0849-A8F3-E3FC7311E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04"/>
          <a:stretch/>
        </p:blipFill>
        <p:spPr>
          <a:xfrm>
            <a:off x="4895733" y="3685267"/>
            <a:ext cx="2400534" cy="19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992F1-BE29-3249-A8C6-2CA0FEBF94B2}"/>
              </a:ext>
            </a:extLst>
          </p:cNvPr>
          <p:cNvSpPr/>
          <p:nvPr/>
        </p:nvSpPr>
        <p:spPr>
          <a:xfrm>
            <a:off x="883576" y="2171274"/>
            <a:ext cx="7438491" cy="2830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Questionnaire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4 choix de sons +  </a:t>
            </a:r>
            <a:r>
              <a:rPr lang="fr-FR" i="1" dirty="0">
                <a:solidFill>
                  <a:schemeClr val="tx1"/>
                </a:solidFill>
              </a:rPr>
              <a:t>continuer </a:t>
            </a:r>
            <a:endParaRPr lang="fr-FR" b="1" i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	</a:t>
            </a:r>
            <a:r>
              <a:rPr lang="fr-FR" i="1" dirty="0" err="1">
                <a:solidFill>
                  <a:schemeClr val="tx1"/>
                </a:solidFill>
              </a:rPr>
              <a:t>cond</a:t>
            </a:r>
            <a:r>
              <a:rPr lang="fr-FR" i="1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3CB78-90A3-B845-82AB-3F021FCD98BE}"/>
              </a:ext>
            </a:extLst>
          </p:cNvPr>
          <p:cNvSpPr/>
          <p:nvPr/>
        </p:nvSpPr>
        <p:spPr>
          <a:xfrm>
            <a:off x="994877" y="2787811"/>
            <a:ext cx="6371694" cy="39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57B03-FFEC-A448-9754-A9CC40CD73DE}"/>
              </a:ext>
            </a:extLst>
          </p:cNvPr>
          <p:cNvSpPr/>
          <p:nvPr/>
        </p:nvSpPr>
        <p:spPr>
          <a:xfrm>
            <a:off x="943507" y="3311608"/>
            <a:ext cx="7306641" cy="705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surveyMultiChoice</a:t>
            </a:r>
            <a:r>
              <a:rPr lang="fr-FR" b="1" dirty="0">
                <a:solidFill>
                  <a:schemeClr val="tx1"/>
                </a:solidFill>
              </a:rPr>
              <a:t>		</a:t>
            </a:r>
            <a:r>
              <a:rPr lang="fr-FR" dirty="0">
                <a:solidFill>
                  <a:schemeClr val="tx1"/>
                </a:solidFill>
              </a:rPr>
              <a:t>Deux questions. </a:t>
            </a:r>
            <a:endParaRPr lang="fr-FR" b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CFB13B5-A75C-5B40-90BB-D57D6AB92BE3}"/>
              </a:ext>
            </a:extLst>
          </p:cNvPr>
          <p:cNvSpPr/>
          <p:nvPr/>
        </p:nvSpPr>
        <p:spPr>
          <a:xfrm>
            <a:off x="5819454" y="533350"/>
            <a:ext cx="4510355" cy="681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Séquence .</a:t>
            </a:r>
            <a:r>
              <a:rPr lang="fr-FR" b="1" dirty="0" err="1">
                <a:solidFill>
                  <a:schemeClr val="tx1"/>
                </a:solidFill>
              </a:rPr>
              <a:t>json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8500291-EBF5-5440-BF1A-4EC56A42A86E}"/>
              </a:ext>
            </a:extLst>
          </p:cNvPr>
          <p:cNvCxnSpPr>
            <a:cxnSpLocks/>
          </p:cNvCxnSpPr>
          <p:nvPr/>
        </p:nvCxnSpPr>
        <p:spPr>
          <a:xfrm flipH="1">
            <a:off x="4099389" y="1214748"/>
            <a:ext cx="2301411" cy="52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</a:t>
            </a:r>
            <a:r>
              <a:rPr lang="fr-FR" dirty="0" err="1"/>
              <a:t>psychoacoustique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4"/>
            <a:ext cx="10515600" cy="482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Ecoute 4 sons,</a:t>
            </a:r>
          </a:p>
          <a:p>
            <a:r>
              <a:rPr lang="fr-FR" dirty="0">
                <a:solidFill>
                  <a:schemeClr val="tx1"/>
                </a:solidFill>
              </a:rPr>
              <a:t>- Questionnaire.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AFDF6-949B-8948-8F0C-D085971F1FF9}"/>
              </a:ext>
            </a:extLst>
          </p:cNvPr>
          <p:cNvSpPr/>
          <p:nvPr/>
        </p:nvSpPr>
        <p:spPr>
          <a:xfrm>
            <a:off x="883576" y="2171273"/>
            <a:ext cx="7438491" cy="4321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Questionnaire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AB1F3-A8EC-0644-85B8-74A22A9B7D0A}"/>
              </a:ext>
            </a:extLst>
          </p:cNvPr>
          <p:cNvSpPr/>
          <p:nvPr/>
        </p:nvSpPr>
        <p:spPr>
          <a:xfrm>
            <a:off x="943507" y="2297067"/>
            <a:ext cx="7306641" cy="444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jsPsychPsychophysics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Jouer le stimulus + réponse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45D3B5-13EC-254F-8310-7B9D1A5C0FDF}"/>
              </a:ext>
            </a:extLst>
          </p:cNvPr>
          <p:cNvSpPr/>
          <p:nvPr/>
        </p:nvSpPr>
        <p:spPr>
          <a:xfrm>
            <a:off x="943507" y="2839878"/>
            <a:ext cx="7306641" cy="25746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htmlKeyboardResponse</a:t>
            </a:r>
            <a:endParaRPr lang="fr-FR" i="1" dirty="0">
              <a:solidFill>
                <a:schemeClr val="tx1"/>
              </a:solidFill>
            </a:endParaRPr>
          </a:p>
          <a:p>
            <a:r>
              <a:rPr lang="fr-FR" i="1" dirty="0" err="1">
                <a:solidFill>
                  <a:schemeClr val="tx1"/>
                </a:solidFill>
              </a:rPr>
              <a:t>choices</a:t>
            </a:r>
            <a:r>
              <a:rPr lang="fr-FR" i="1" dirty="0">
                <a:solidFill>
                  <a:schemeClr val="tx1"/>
                </a:solidFill>
              </a:rPr>
              <a:t>: [NOKEYS]</a:t>
            </a:r>
          </a:p>
          <a:p>
            <a:r>
              <a:rPr lang="fr-FR" i="1" dirty="0" err="1">
                <a:solidFill>
                  <a:schemeClr val="tx1"/>
                </a:solidFill>
              </a:rPr>
              <a:t>on_start</a:t>
            </a:r>
            <a:r>
              <a:rPr lang="fr-FR" i="1" dirty="0">
                <a:solidFill>
                  <a:schemeClr val="tx1"/>
                </a:solidFill>
              </a:rPr>
              <a:t>: </a:t>
            </a:r>
            <a:r>
              <a:rPr lang="fr-FR" i="1" dirty="0" err="1">
                <a:solidFill>
                  <a:schemeClr val="tx1"/>
                </a:solidFill>
              </a:rPr>
              <a:t>function</a:t>
            </a:r>
            <a:r>
              <a:rPr lang="fr-FR" i="1" dirty="0">
                <a:solidFill>
                  <a:schemeClr val="tx1"/>
                </a:solidFill>
              </a:rPr>
              <a:t>() {</a:t>
            </a:r>
          </a:p>
          <a:p>
            <a:r>
              <a:rPr lang="fr-FR" i="1" dirty="0">
                <a:solidFill>
                  <a:schemeClr val="tx1"/>
                </a:solidFill>
              </a:rPr>
              <a:t>	if(</a:t>
            </a:r>
            <a:r>
              <a:rPr lang="fr-FR" i="1" dirty="0" err="1">
                <a:solidFill>
                  <a:schemeClr val="tx1"/>
                </a:solidFill>
              </a:rPr>
              <a:t>response</a:t>
            </a:r>
            <a:r>
              <a:rPr lang="fr-FR" i="1" dirty="0">
                <a:solidFill>
                  <a:schemeClr val="tx1"/>
                </a:solidFill>
              </a:rPr>
              <a:t> = false) {</a:t>
            </a:r>
          </a:p>
          <a:p>
            <a:r>
              <a:rPr lang="fr-FR" i="1" dirty="0">
                <a:solidFill>
                  <a:schemeClr val="tx1"/>
                </a:solidFill>
              </a:rPr>
              <a:t>	stimulus = </a:t>
            </a:r>
            <a:r>
              <a:rPr lang="fr-FR" i="1" dirty="0" err="1">
                <a:solidFill>
                  <a:schemeClr val="tx1"/>
                </a:solidFill>
              </a:rPr>
              <a:t>stimulus.up</a:t>
            </a:r>
            <a:r>
              <a:rPr lang="fr-FR" i="1" dirty="0">
                <a:solidFill>
                  <a:schemeClr val="tx1"/>
                </a:solidFill>
              </a:rPr>
              <a:t> },</a:t>
            </a:r>
          </a:p>
          <a:p>
            <a:r>
              <a:rPr lang="fr-FR" i="1" dirty="0">
                <a:solidFill>
                  <a:schemeClr val="tx1"/>
                </a:solidFill>
              </a:rPr>
              <a:t>	</a:t>
            </a:r>
            <a:r>
              <a:rPr lang="fr-FR" i="1" dirty="0" err="1">
                <a:solidFill>
                  <a:schemeClr val="tx1"/>
                </a:solidFill>
              </a:rPr>
              <a:t>else</a:t>
            </a:r>
            <a:r>
              <a:rPr lang="fr-FR" i="1" dirty="0">
                <a:solidFill>
                  <a:schemeClr val="tx1"/>
                </a:solidFill>
              </a:rPr>
              <a:t> if(</a:t>
            </a:r>
            <a:r>
              <a:rPr lang="fr-FR" i="1" dirty="0" err="1">
                <a:solidFill>
                  <a:schemeClr val="tx1"/>
                </a:solidFill>
              </a:rPr>
              <a:t>response</a:t>
            </a:r>
            <a:r>
              <a:rPr lang="fr-FR" i="1" dirty="0">
                <a:solidFill>
                  <a:schemeClr val="tx1"/>
                </a:solidFill>
              </a:rPr>
              <a:t> = </a:t>
            </a:r>
            <a:r>
              <a:rPr lang="fr-FR" i="1" dirty="0" err="1">
                <a:solidFill>
                  <a:schemeClr val="tx1"/>
                </a:solidFill>
              </a:rPr>
              <a:t>true</a:t>
            </a:r>
            <a:r>
              <a:rPr lang="fr-FR" i="1" dirty="0">
                <a:solidFill>
                  <a:schemeClr val="tx1"/>
                </a:solidFill>
              </a:rPr>
              <a:t>) {</a:t>
            </a:r>
          </a:p>
          <a:p>
            <a:r>
              <a:rPr lang="fr-FR" i="1" dirty="0">
                <a:solidFill>
                  <a:schemeClr val="tx1"/>
                </a:solidFill>
              </a:rPr>
              <a:t>	stimulus = </a:t>
            </a:r>
            <a:r>
              <a:rPr lang="fr-FR" i="1" dirty="0" err="1">
                <a:solidFill>
                  <a:schemeClr val="tx1"/>
                </a:solidFill>
              </a:rPr>
              <a:t>stimulis.down</a:t>
            </a:r>
            <a:endParaRPr lang="fr-FR" i="1" dirty="0">
              <a:solidFill>
                <a:schemeClr val="tx1"/>
              </a:solidFill>
            </a:endParaRPr>
          </a:p>
          <a:p>
            <a:r>
              <a:rPr lang="fr-FR" i="1" dirty="0">
                <a:solidFill>
                  <a:schemeClr val="tx1"/>
                </a:solidFill>
              </a:rPr>
              <a:t>	}</a:t>
            </a:r>
          </a:p>
          <a:p>
            <a:r>
              <a:rPr lang="fr-FR" i="1" dirty="0">
                <a:solidFill>
                  <a:schemeClr val="tx1"/>
                </a:solidFill>
              </a:rPr>
              <a:t>} ;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i="1" dirty="0" err="1">
                <a:solidFill>
                  <a:schemeClr val="tx1"/>
                </a:solidFill>
              </a:rPr>
              <a:t>on_trial</a:t>
            </a:r>
            <a:r>
              <a:rPr lang="fr-FR" i="1" dirty="0">
                <a:solidFill>
                  <a:schemeClr val="tx1"/>
                </a:solidFill>
              </a:rPr>
              <a:t>: </a:t>
            </a:r>
            <a:r>
              <a:rPr lang="fr-FR" i="1" dirty="0" err="1">
                <a:solidFill>
                  <a:schemeClr val="tx1"/>
                </a:solidFill>
              </a:rPr>
              <a:t>function</a:t>
            </a:r>
            <a:r>
              <a:rPr lang="fr-FR" i="1" dirty="0">
                <a:solidFill>
                  <a:schemeClr val="tx1"/>
                </a:solidFill>
              </a:rPr>
              <a:t>() { …</a:t>
            </a:r>
          </a:p>
          <a:p>
            <a:r>
              <a:rPr lang="fr-FR" i="1" dirty="0">
                <a:solidFill>
                  <a:schemeClr val="tx1"/>
                </a:solidFill>
              </a:rPr>
              <a:t>},						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8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 et suite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d’exemples pour les deux paradigmes manquants.</a:t>
            </a:r>
          </a:p>
          <a:p>
            <a:endParaRPr lang="fr-FR" dirty="0"/>
          </a:p>
          <a:p>
            <a:r>
              <a:rPr lang="fr-FR" dirty="0"/>
              <a:t>Proposition : </a:t>
            </a:r>
          </a:p>
          <a:p>
            <a:pPr marL="0" indent="0">
              <a:buNone/>
            </a:pPr>
            <a:r>
              <a:rPr lang="fr-FR" dirty="0"/>
              <a:t>	- Création d’un dossier de référence avec des exemples typiques 	par expériences.  </a:t>
            </a:r>
          </a:p>
        </p:txBody>
      </p:sp>
    </p:spTree>
    <p:extLst>
      <p:ext uri="{BB962C8B-B14F-4D97-AF65-F5344CB8AC3E}">
        <p14:creationId xmlns:p14="http://schemas.microsoft.com/office/powerpoint/2010/main" val="365684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 et suite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Calqué sur le dossier </a:t>
            </a:r>
            <a:r>
              <a:rPr lang="fr-FR" i="1" dirty="0" err="1"/>
              <a:t>example</a:t>
            </a:r>
            <a:r>
              <a:rPr lang="fr-FR" dirty="0"/>
              <a:t> de </a:t>
            </a:r>
            <a:r>
              <a:rPr lang="fr-FR" dirty="0" err="1"/>
              <a:t>jsPsych</a:t>
            </a:r>
            <a:r>
              <a:rPr lang="fr-FR" dirty="0"/>
              <a:t>, créer un dossier pour l’audio.</a:t>
            </a:r>
          </a:p>
          <a:p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jsPsych_audio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0BCEE2-F309-8A4E-9F61-0D072973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410" y="2619350"/>
            <a:ext cx="3405883" cy="36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 et suite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38569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FC919-A6A6-BC47-A339-5AA156E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Résumé de la réunion précédente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D18B74-24E4-8E4F-B791-AB320570B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Lancement d’un dossier commun pour l’équipe </a:t>
            </a:r>
          </a:p>
          <a:p>
            <a:r>
              <a:rPr lang="fr-FR" dirty="0"/>
              <a:t>Discussion sur les grands sujets à creuser </a:t>
            </a:r>
          </a:p>
          <a:p>
            <a:pPr lvl="1">
              <a:buFontTx/>
              <a:buChar char="-"/>
            </a:pPr>
            <a:r>
              <a:rPr lang="fr-FR" dirty="0"/>
              <a:t>Pré-test d’écoute</a:t>
            </a:r>
          </a:p>
          <a:p>
            <a:pPr lvl="1">
              <a:buFontTx/>
              <a:buChar char="-"/>
            </a:pPr>
            <a:r>
              <a:rPr lang="fr-FR" dirty="0"/>
              <a:t>Serveur, norme RGPD, </a:t>
            </a:r>
            <a:r>
              <a:rPr lang="fr-FR" dirty="0" err="1"/>
              <a:t>github</a:t>
            </a:r>
            <a:r>
              <a:rPr lang="fr-FR" dirty="0"/>
              <a:t> page, </a:t>
            </a:r>
          </a:p>
          <a:p>
            <a:pPr lvl="1">
              <a:buFontTx/>
              <a:buChar char="-"/>
            </a:pPr>
            <a:r>
              <a:rPr lang="fr-FR" dirty="0"/>
              <a:t>Repo Equipe, </a:t>
            </a:r>
          </a:p>
          <a:p>
            <a:pPr lvl="1">
              <a:buFontTx/>
              <a:buChar char="-"/>
            </a:pPr>
            <a:r>
              <a:rPr lang="fr-FR" dirty="0"/>
              <a:t>Template normé, </a:t>
            </a:r>
          </a:p>
          <a:p>
            <a:pPr lvl="1">
              <a:buFontTx/>
              <a:buChar char="-"/>
            </a:pPr>
            <a:r>
              <a:rPr lang="fr-FR" dirty="0"/>
              <a:t>Plugin pour grosses </a:t>
            </a:r>
            <a:r>
              <a:rPr lang="fr-FR" dirty="0" err="1"/>
              <a:t>etapes</a:t>
            </a:r>
            <a:r>
              <a:rPr lang="fr-FR" dirty="0"/>
              <a:t>, </a:t>
            </a:r>
          </a:p>
          <a:p>
            <a:pPr lvl="1">
              <a:buFontTx/>
              <a:buChar char="-"/>
            </a:pPr>
            <a:r>
              <a:rPr lang="fr-FR" dirty="0"/>
              <a:t>Comment garder les gens attentifs, </a:t>
            </a:r>
          </a:p>
        </p:txBody>
      </p:sp>
    </p:spTree>
    <p:extLst>
      <p:ext uri="{BB962C8B-B14F-4D97-AF65-F5344CB8AC3E}">
        <p14:creationId xmlns:p14="http://schemas.microsoft.com/office/powerpoint/2010/main" val="262253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FC919-A6A6-BC47-A339-5AA156E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Résumé des cas d’utilisations de </a:t>
            </a:r>
            <a:r>
              <a:rPr lang="fr-FR" sz="4000" dirty="0" err="1"/>
              <a:t>jsPsych</a:t>
            </a:r>
            <a:r>
              <a:rPr lang="fr-FR" sz="4000" dirty="0"/>
              <a:t> dans PDS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D18B74-24E4-8E4F-B791-AB320570B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Best Worth </a:t>
            </a:r>
            <a:r>
              <a:rPr lang="fr-FR" dirty="0" err="1"/>
              <a:t>Scaling</a:t>
            </a:r>
            <a:r>
              <a:rPr lang="fr-FR" dirty="0"/>
              <a:t> (BWS) - </a:t>
            </a:r>
            <a:r>
              <a:rPr lang="fr-FR" i="1" dirty="0"/>
              <a:t>Victor</a:t>
            </a:r>
          </a:p>
          <a:p>
            <a:r>
              <a:rPr lang="fr-FR" dirty="0" err="1"/>
              <a:t>Sustain</a:t>
            </a:r>
            <a:r>
              <a:rPr lang="fr-FR" dirty="0"/>
              <a:t> Attention to </a:t>
            </a:r>
            <a:r>
              <a:rPr lang="fr-FR" dirty="0" err="1"/>
              <a:t>Response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(SART) - </a:t>
            </a:r>
            <a:r>
              <a:rPr lang="fr-FR" i="1" dirty="0"/>
              <a:t>Baptiste</a:t>
            </a:r>
          </a:p>
          <a:p>
            <a:r>
              <a:rPr lang="fr-FR" dirty="0" err="1"/>
              <a:t>Irrelevant</a:t>
            </a:r>
            <a:r>
              <a:rPr lang="fr-FR" dirty="0"/>
              <a:t> Sound </a:t>
            </a:r>
            <a:r>
              <a:rPr lang="fr-FR" dirty="0" err="1"/>
              <a:t>Effect</a:t>
            </a:r>
            <a:r>
              <a:rPr lang="fr-FR" dirty="0"/>
              <a:t> (ISE) - </a:t>
            </a:r>
            <a:r>
              <a:rPr lang="fr-FR" i="1" dirty="0"/>
              <a:t>Baptiste</a:t>
            </a:r>
            <a:endParaRPr lang="fr-FR" dirty="0"/>
          </a:p>
          <a:p>
            <a:r>
              <a:rPr lang="fr-FR" dirty="0"/>
              <a:t>Paced Visual Serial Addition </a:t>
            </a:r>
            <a:r>
              <a:rPr lang="fr-FR" dirty="0" err="1"/>
              <a:t>Task</a:t>
            </a:r>
            <a:r>
              <a:rPr lang="fr-FR" dirty="0"/>
              <a:t> (PVSAT) - </a:t>
            </a:r>
            <a:r>
              <a:rPr lang="fr-FR" i="1" dirty="0"/>
              <a:t>Baptiste</a:t>
            </a:r>
          </a:p>
          <a:p>
            <a:r>
              <a:rPr lang="fr-FR" dirty="0" err="1"/>
              <a:t>Scaling</a:t>
            </a:r>
            <a:r>
              <a:rPr lang="fr-FR" dirty="0"/>
              <a:t> on </a:t>
            </a:r>
            <a:r>
              <a:rPr lang="fr-FR" dirty="0" err="1"/>
              <a:t>descriptors</a:t>
            </a:r>
            <a:r>
              <a:rPr lang="fr-FR" dirty="0"/>
              <a:t> - </a:t>
            </a:r>
            <a:r>
              <a:rPr lang="fr-FR" i="1" dirty="0"/>
              <a:t>Patrick</a:t>
            </a:r>
          </a:p>
          <a:p>
            <a:r>
              <a:rPr lang="fr-FR" dirty="0"/>
              <a:t>Paradigme - </a:t>
            </a:r>
            <a:r>
              <a:rPr lang="fr-FR" i="1" dirty="0"/>
              <a:t>Carla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41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Ecoute 4 sons,</a:t>
            </a:r>
          </a:p>
          <a:p>
            <a:r>
              <a:rPr lang="fr-FR" dirty="0">
                <a:solidFill>
                  <a:schemeClr val="tx1"/>
                </a:solidFill>
              </a:rPr>
              <a:t>- Questionnaire.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1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4060007" cy="393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- Ecoute 4 sons	</a:t>
            </a:r>
            <a:r>
              <a:rPr lang="fr-FR" sz="1400" i="1" dirty="0">
                <a:solidFill>
                  <a:schemeClr val="tx1"/>
                </a:solidFill>
              </a:rPr>
              <a:t>autant qu’il veut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736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4 choix de sons</a:t>
            </a:r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</a:t>
            </a:r>
          </a:p>
        </p:txBody>
      </p:sp>
    </p:spTree>
    <p:extLst>
      <p:ext uri="{BB962C8B-B14F-4D97-AF65-F5344CB8AC3E}">
        <p14:creationId xmlns:p14="http://schemas.microsoft.com/office/powerpoint/2010/main" val="272630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4 choix de sons +  </a:t>
            </a:r>
            <a:r>
              <a:rPr lang="fr-FR" i="1" dirty="0">
                <a:solidFill>
                  <a:schemeClr val="tx1"/>
                </a:solidFill>
              </a:rPr>
              <a:t>continuer </a:t>
            </a:r>
            <a:endParaRPr lang="fr-FR" b="1" i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	</a:t>
            </a:r>
            <a:r>
              <a:rPr lang="fr-FR" i="1" dirty="0" err="1">
                <a:solidFill>
                  <a:schemeClr val="tx1"/>
                </a:solidFill>
              </a:rPr>
              <a:t>cond</a:t>
            </a:r>
            <a:r>
              <a:rPr lang="fr-FR" i="1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3CB78-90A3-B845-82AB-3F021FCD98BE}"/>
              </a:ext>
            </a:extLst>
          </p:cNvPr>
          <p:cNvSpPr/>
          <p:nvPr/>
        </p:nvSpPr>
        <p:spPr>
          <a:xfrm>
            <a:off x="994877" y="2787811"/>
            <a:ext cx="6371694" cy="39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4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992F1-BE29-3249-A8C6-2CA0FEBF94B2}"/>
              </a:ext>
            </a:extLst>
          </p:cNvPr>
          <p:cNvSpPr/>
          <p:nvPr/>
        </p:nvSpPr>
        <p:spPr>
          <a:xfrm>
            <a:off x="883576" y="2171274"/>
            <a:ext cx="7438491" cy="2830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Questionnaire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4 choix de sons +  </a:t>
            </a:r>
            <a:r>
              <a:rPr lang="fr-FR" i="1" dirty="0">
                <a:solidFill>
                  <a:schemeClr val="tx1"/>
                </a:solidFill>
              </a:rPr>
              <a:t>continuer </a:t>
            </a:r>
            <a:endParaRPr lang="fr-FR" b="1" i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	</a:t>
            </a:r>
            <a:r>
              <a:rPr lang="fr-FR" i="1" dirty="0" err="1">
                <a:solidFill>
                  <a:schemeClr val="tx1"/>
                </a:solidFill>
              </a:rPr>
              <a:t>cond</a:t>
            </a:r>
            <a:r>
              <a:rPr lang="fr-FR" i="1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3CB78-90A3-B845-82AB-3F021FCD98BE}"/>
              </a:ext>
            </a:extLst>
          </p:cNvPr>
          <p:cNvSpPr/>
          <p:nvPr/>
        </p:nvSpPr>
        <p:spPr>
          <a:xfrm>
            <a:off x="994877" y="2787811"/>
            <a:ext cx="6371694" cy="39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8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F813D-E3B4-A143-9CD3-FAA4289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jsPsych</a:t>
            </a:r>
            <a:r>
              <a:rPr lang="fr-FR" dirty="0"/>
              <a:t> - BWS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DA60513-9B9C-DD47-8D63-55054342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8" y="1"/>
            <a:ext cx="1023991" cy="68506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49EB5-9D2C-3047-986F-133DF29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54BC-1DC2-8B4B-AC4E-68BC496971EF}"/>
              </a:ext>
            </a:extLst>
          </p:cNvPr>
          <p:cNvSpPr/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Expérience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- Questionnaire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992F1-BE29-3249-A8C6-2CA0FEBF94B2}"/>
              </a:ext>
            </a:extLst>
          </p:cNvPr>
          <p:cNvSpPr/>
          <p:nvPr/>
        </p:nvSpPr>
        <p:spPr>
          <a:xfrm>
            <a:off x="883576" y="2171274"/>
            <a:ext cx="7438491" cy="2830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Questionnaire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3CADF-1203-C148-AFB5-51FA23F71C31}"/>
              </a:ext>
            </a:extLst>
          </p:cNvPr>
          <p:cNvSpPr/>
          <p:nvPr/>
        </p:nvSpPr>
        <p:spPr>
          <a:xfrm>
            <a:off x="943507" y="2247455"/>
            <a:ext cx="7306641" cy="993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htmlButtonResponse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4 choix de sons +  </a:t>
            </a:r>
            <a:r>
              <a:rPr lang="fr-FR" i="1" dirty="0">
                <a:solidFill>
                  <a:schemeClr val="tx1"/>
                </a:solidFill>
              </a:rPr>
              <a:t>continuer </a:t>
            </a:r>
            <a:endParaRPr lang="fr-FR" b="1" i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	</a:t>
            </a:r>
            <a:r>
              <a:rPr lang="fr-FR" i="1" dirty="0" err="1">
                <a:solidFill>
                  <a:schemeClr val="tx1"/>
                </a:solidFill>
              </a:rPr>
              <a:t>cond</a:t>
            </a:r>
            <a:r>
              <a:rPr lang="fr-FR" i="1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3CB78-90A3-B845-82AB-3F021FCD98BE}"/>
              </a:ext>
            </a:extLst>
          </p:cNvPr>
          <p:cNvSpPr/>
          <p:nvPr/>
        </p:nvSpPr>
        <p:spPr>
          <a:xfrm>
            <a:off x="994877" y="2787811"/>
            <a:ext cx="6371694" cy="39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audioKeyboardResponse</a:t>
            </a: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dirty="0">
                <a:solidFill>
                  <a:schemeClr val="tx1"/>
                </a:solidFill>
              </a:rPr>
              <a:t>Lecture du son correspondant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57B03-FFEC-A448-9754-A9CC40CD73DE}"/>
              </a:ext>
            </a:extLst>
          </p:cNvPr>
          <p:cNvSpPr/>
          <p:nvPr/>
        </p:nvSpPr>
        <p:spPr>
          <a:xfrm>
            <a:off x="943507" y="3311608"/>
            <a:ext cx="7306641" cy="705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surveyMultiChoice</a:t>
            </a:r>
            <a:r>
              <a:rPr lang="fr-FR" b="1" dirty="0">
                <a:solidFill>
                  <a:schemeClr val="tx1"/>
                </a:solidFill>
              </a:rPr>
              <a:t>		</a:t>
            </a:r>
            <a:r>
              <a:rPr lang="fr-FR" dirty="0">
                <a:solidFill>
                  <a:schemeClr val="tx1"/>
                </a:solidFill>
              </a:rPr>
              <a:t>Deux questions. </a:t>
            </a:r>
            <a:endParaRPr lang="fr-FR" b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227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435</Words>
  <Application>Microsoft Macintosh PowerPoint</Application>
  <PresentationFormat>Grand écran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Avancée de la mission jsPsych</vt:lpstr>
      <vt:lpstr>Résumé de la réunion précédente </vt:lpstr>
      <vt:lpstr>Résumé des cas d’utilisations de jsPsych dans PDS</vt:lpstr>
      <vt:lpstr>jsPsych - BWS</vt:lpstr>
      <vt:lpstr>jsPsych - BWS</vt:lpstr>
      <vt:lpstr>jsPsych - BWS</vt:lpstr>
      <vt:lpstr>jsPsych - BWS</vt:lpstr>
      <vt:lpstr>jsPsych - BWS</vt:lpstr>
      <vt:lpstr>jsPsych - BWS</vt:lpstr>
      <vt:lpstr>jsPsych - BWS</vt:lpstr>
      <vt:lpstr>jsPsych - psychoacoustique</vt:lpstr>
      <vt:lpstr>Approfondissement et suite </vt:lpstr>
      <vt:lpstr>Approfondissement et suite </vt:lpstr>
      <vt:lpstr>Approfondissement et suite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Trst eee </dc:title>
  <dc:creator>Microsoft Office User</dc:creator>
  <cp:lastModifiedBy>Microsoft Office User</cp:lastModifiedBy>
  <cp:revision>40</cp:revision>
  <dcterms:created xsi:type="dcterms:W3CDTF">2021-11-22T09:10:06Z</dcterms:created>
  <dcterms:modified xsi:type="dcterms:W3CDTF">2022-05-18T14:13:36Z</dcterms:modified>
</cp:coreProperties>
</file>