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0" autoAdjust="0"/>
  </p:normalViewPr>
  <p:slideViewPr>
    <p:cSldViewPr snapToGrid="0">
      <p:cViewPr>
        <p:scale>
          <a:sx n="150" d="100"/>
          <a:sy n="150" d="100"/>
        </p:scale>
        <p:origin x="-1661" y="-21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1979D-8939-47EA-9852-BBF3650CD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BC32B-FDEA-4CAD-B868-85CA46AFD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80412-3AC9-41E1-97CB-25E2D192D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70F15-20AF-4E86-8D3B-E4CF9C6E4BC5}" type="datetimeFigureOut">
              <a:rPr lang="en-BE" smtClean="0"/>
              <a:t>28/02/2020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CD5D9-3932-4FA1-B43E-8FC9BAB53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052AB-E6E8-48E2-AAE5-38AA7E1CF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82A5-136A-41F9-A0F4-14DABB6AE66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6132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3EFC3-58F4-40C3-A69D-E875DEDC2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837A5-D145-49FF-B4BE-A58ACCA85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F9F72-F779-46E6-BCAB-FC7F4F7E4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70F15-20AF-4E86-8D3B-E4CF9C6E4BC5}" type="datetimeFigureOut">
              <a:rPr lang="en-BE" smtClean="0"/>
              <a:t>28/02/2020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E986F-4435-4D73-811A-B861DA072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47CDD-3566-4F88-B7AF-629E2CB4A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82A5-136A-41F9-A0F4-14DABB6AE66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75367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0DE06C-4496-4865-A649-B49D60B764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1EF7BE-41C7-47B7-80D4-D8A8231CD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52C47-3C2A-4EB6-8252-1F3DD4C03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70F15-20AF-4E86-8D3B-E4CF9C6E4BC5}" type="datetimeFigureOut">
              <a:rPr lang="en-BE" smtClean="0"/>
              <a:t>28/02/2020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F1FA1-E595-4907-BD9E-28FC6F436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2193A-65D5-4233-9117-5557A759E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82A5-136A-41F9-A0F4-14DABB6AE66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3894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CAC4-BDF9-4EEB-B7C7-09D3E1B9D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A2146-D461-4997-BA41-11ECD25AE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65A15-4E11-467B-87DF-41EAD0773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70F15-20AF-4E86-8D3B-E4CF9C6E4BC5}" type="datetimeFigureOut">
              <a:rPr lang="en-BE" smtClean="0"/>
              <a:t>28/02/2020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3C94B-E790-4C3C-A3C7-D5B58F2E8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BE12-F684-4F4F-BFA2-A7520F95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82A5-136A-41F9-A0F4-14DABB6AE66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06358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C64E9-FBDC-4593-B092-AFCC43C72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BDAEA-0E1B-4F2B-AAD0-CF76D6AD2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A5AE6-2539-4C97-96AC-9B01D3F00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70F15-20AF-4E86-8D3B-E4CF9C6E4BC5}" type="datetimeFigureOut">
              <a:rPr lang="en-BE" smtClean="0"/>
              <a:t>28/02/2020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8E702-40AC-45D2-B81F-E0424EC2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68B51-9CBB-4B42-B7A5-AFFBB42A5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82A5-136A-41F9-A0F4-14DABB6AE66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6008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82E94-2427-4330-8FEA-74733846D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4ED1E-3798-46D3-808C-4EEFF7DDB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564ED7-2E57-4136-86BD-2C4875391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862E7-B3D5-475D-AE54-5E2F3DC9A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70F15-20AF-4E86-8D3B-E4CF9C6E4BC5}" type="datetimeFigureOut">
              <a:rPr lang="en-BE" smtClean="0"/>
              <a:t>28/02/2020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9A2C4-C8F8-41D7-A263-8EF838F99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D271D-8281-436B-9247-FEEB5B2AE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82A5-136A-41F9-A0F4-14DABB6AE66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57021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B222B-1A17-4C32-8E5D-960821315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994E4-5B84-4715-B317-FAAC41680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4C366-7A6C-4548-A4A8-6465EABFE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540D88-3456-4FFA-BD60-A041363909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629DCA-CFED-4E91-8420-BF4F4FD10C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C7B8A-EAA7-4A1A-A862-673FC5370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70F15-20AF-4E86-8D3B-E4CF9C6E4BC5}" type="datetimeFigureOut">
              <a:rPr lang="en-BE" smtClean="0"/>
              <a:t>28/02/2020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6017FE-326F-4167-B01F-CD86F93B5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A58F40-6BA5-49C0-A424-8E87E94A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82A5-136A-41F9-A0F4-14DABB6AE66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97869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08B34-AF1E-4CAA-ACEB-60ED94E59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4C0E3A-3D20-42E8-971F-741786EF5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70F15-20AF-4E86-8D3B-E4CF9C6E4BC5}" type="datetimeFigureOut">
              <a:rPr lang="en-BE" smtClean="0"/>
              <a:t>28/02/2020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CF79D-AC20-4809-BDA8-6E396E1A6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313F65-2EDA-4754-9090-77FF2287E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82A5-136A-41F9-A0F4-14DABB6AE66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30516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3E3551-C388-48A1-8745-28ABCA2B0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70F15-20AF-4E86-8D3B-E4CF9C6E4BC5}" type="datetimeFigureOut">
              <a:rPr lang="en-BE" smtClean="0"/>
              <a:t>28/02/2020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FBBD36-E8DE-43CB-A80C-A76036614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11D72-B2E9-472B-80D6-859D59454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82A5-136A-41F9-A0F4-14DABB6AE66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44766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E0D3-3BB1-4216-AADA-BDACF6110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9BD04-4DF3-4CC7-9653-FC1CB317D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041355-9C5C-4E52-9737-6223215EC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99129-B049-48A2-A2B7-06D44A680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70F15-20AF-4E86-8D3B-E4CF9C6E4BC5}" type="datetimeFigureOut">
              <a:rPr lang="en-BE" smtClean="0"/>
              <a:t>28/02/2020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1A3B7-736A-4EEC-A20A-1FE046A90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CA456-891D-4BC6-BC1D-A74CBDD16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82A5-136A-41F9-A0F4-14DABB6AE66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1468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E2106-C5BD-42C4-9075-5B43D3275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A6ED4F-E501-4147-85C0-10A0131E39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B0CDF-8855-4142-AB9E-95E45D392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FB750-D2D2-4A45-99FF-AF5932A62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70F15-20AF-4E86-8D3B-E4CF9C6E4BC5}" type="datetimeFigureOut">
              <a:rPr lang="en-BE" smtClean="0"/>
              <a:t>28/02/2020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D5775-E8B4-4371-846B-3C4A912D7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3F4F9-6CA4-492A-B7C7-754C68141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82A5-136A-41F9-A0F4-14DABB6AE66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11540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5134CF-2E39-47AF-8A97-EB96CD397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71D82-3053-4E58-ABA3-F97134450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81574-5AC5-43B1-92FC-F60104EEA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70F15-20AF-4E86-8D3B-E4CF9C6E4BC5}" type="datetimeFigureOut">
              <a:rPr lang="en-BE" smtClean="0"/>
              <a:t>28/02/2020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BBF83-80D7-4732-BE97-A08070FC7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9055F-14D7-476E-A332-9433E8C79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C82A5-136A-41F9-A0F4-14DABB6AE66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2337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ame&#10;&#10;Description automatically generated">
            <a:extLst>
              <a:ext uri="{FF2B5EF4-FFF2-40B4-BE49-F238E27FC236}">
                <a16:creationId xmlns:a16="http://schemas.microsoft.com/office/drawing/2014/main" id="{0DF4EA1E-14D3-40FD-B24A-0FE22FAAC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575" y="253373"/>
            <a:ext cx="6981825" cy="619078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C1DD7A5-7660-4D37-9113-F2B0F9F2497B}"/>
              </a:ext>
            </a:extLst>
          </p:cNvPr>
          <p:cNvCxnSpPr>
            <a:cxnSpLocks/>
          </p:cNvCxnSpPr>
          <p:nvPr/>
        </p:nvCxnSpPr>
        <p:spPr>
          <a:xfrm>
            <a:off x="4084320" y="3821430"/>
            <a:ext cx="114300" cy="529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133A57-3B70-4F9E-8F90-151E8D6B1441}"/>
              </a:ext>
            </a:extLst>
          </p:cNvPr>
          <p:cNvCxnSpPr>
            <a:cxnSpLocks/>
          </p:cNvCxnSpPr>
          <p:nvPr/>
        </p:nvCxnSpPr>
        <p:spPr>
          <a:xfrm flipV="1">
            <a:off x="4095750" y="2842260"/>
            <a:ext cx="1104900" cy="994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488D5DA-62BC-4542-A1E2-E811FAFC9C6B}"/>
              </a:ext>
            </a:extLst>
          </p:cNvPr>
          <p:cNvCxnSpPr>
            <a:cxnSpLocks/>
          </p:cNvCxnSpPr>
          <p:nvPr/>
        </p:nvCxnSpPr>
        <p:spPr>
          <a:xfrm>
            <a:off x="5185410" y="2838450"/>
            <a:ext cx="853440" cy="1230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139B705-6456-4EC7-88B8-3917BB967F1F}"/>
              </a:ext>
            </a:extLst>
          </p:cNvPr>
          <p:cNvCxnSpPr>
            <a:cxnSpLocks/>
          </p:cNvCxnSpPr>
          <p:nvPr/>
        </p:nvCxnSpPr>
        <p:spPr>
          <a:xfrm flipH="1">
            <a:off x="5955030" y="4065270"/>
            <a:ext cx="68580" cy="285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BE33D2D-5610-403E-8065-424CFD018C1B}"/>
              </a:ext>
            </a:extLst>
          </p:cNvPr>
          <p:cNvCxnSpPr>
            <a:cxnSpLocks/>
          </p:cNvCxnSpPr>
          <p:nvPr/>
        </p:nvCxnSpPr>
        <p:spPr>
          <a:xfrm flipV="1">
            <a:off x="6038850" y="2880360"/>
            <a:ext cx="1314450" cy="1188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8C96D7E-A884-469F-84A2-5A9C64EA7E21}"/>
              </a:ext>
            </a:extLst>
          </p:cNvPr>
          <p:cNvCxnSpPr>
            <a:cxnSpLocks/>
          </p:cNvCxnSpPr>
          <p:nvPr/>
        </p:nvCxnSpPr>
        <p:spPr>
          <a:xfrm flipV="1">
            <a:off x="5185410" y="1654723"/>
            <a:ext cx="1332230" cy="1183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EDEF819-1333-4DCB-B25A-52445A241472}"/>
              </a:ext>
            </a:extLst>
          </p:cNvPr>
          <p:cNvCxnSpPr>
            <a:cxnSpLocks/>
          </p:cNvCxnSpPr>
          <p:nvPr/>
        </p:nvCxnSpPr>
        <p:spPr>
          <a:xfrm>
            <a:off x="6507480" y="1675087"/>
            <a:ext cx="845820" cy="1205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756299-DEB2-4E8F-9215-811542350EE3}"/>
              </a:ext>
            </a:extLst>
          </p:cNvPr>
          <p:cNvCxnSpPr>
            <a:cxnSpLocks/>
          </p:cNvCxnSpPr>
          <p:nvPr/>
        </p:nvCxnSpPr>
        <p:spPr>
          <a:xfrm>
            <a:off x="7353300" y="2880360"/>
            <a:ext cx="980440" cy="1470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117C975-7270-42E6-A0CC-A390C37D155A}"/>
              </a:ext>
            </a:extLst>
          </p:cNvPr>
          <p:cNvCxnSpPr>
            <a:cxnSpLocks/>
          </p:cNvCxnSpPr>
          <p:nvPr/>
        </p:nvCxnSpPr>
        <p:spPr>
          <a:xfrm flipH="1">
            <a:off x="4187190" y="4358640"/>
            <a:ext cx="1767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186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Matthieu Jacobs</dc:creator>
  <cp:lastModifiedBy> </cp:lastModifiedBy>
  <cp:revision>3</cp:revision>
  <dcterms:created xsi:type="dcterms:W3CDTF">2020-02-28T07:48:36Z</dcterms:created>
  <dcterms:modified xsi:type="dcterms:W3CDTF">2020-02-28T08:08:59Z</dcterms:modified>
</cp:coreProperties>
</file>