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645D6B-8960-4099-A4DC-0ECC36ECE53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2A71F3D-C747-4710-8C5F-AC7007C3761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CAB264-720D-4748-A808-199A5677AEC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2A50C-1836-4050-B41C-648E1E9619C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38F24-78CD-44E7-989B-79025D5CF8A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99AB22E-911A-468E-8325-688F1B67DFF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FEBAD6-74EE-4779-B4CB-D7995A2E05F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25D5E6-06A9-495D-B25C-5384CC41676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714036F-7630-42E3-B652-55E5AC39DDD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1E5B37-45D5-4DDA-94F7-C6B2113000F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809155-2011-4457-B50C-A9F925AFD8D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0735E4-C995-4F18-9EAC-1AE6160EF9D7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EFD7C5-0D46-41F8-818F-C3DB8C95529F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420BF5-1C59-4199-BF44-67E18B53B1E0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832F08-C34A-4BF2-AC40-4C8BC83067B5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1B32BF-DC14-49DA-BF9B-FBFBED3BFA68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FBEE7A-B266-49E6-8D25-258BEB68D7F8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8B0D33-0255-46DD-9F20-17CF76C5D95F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D5502F-D3D8-416B-8621-3E4741BC87C5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5A32DC-1BA4-4B02-93D7-E4826AEDF0BE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36CF47-EAB7-405B-96FA-AA1646379BD9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19260F-A785-4106-B08A-8EDEE9513121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54;p13"/>
          <p:cNvSpPr/>
          <p:nvPr/>
        </p:nvSpPr>
        <p:spPr>
          <a:xfrm>
            <a:off x="2392920" y="1537560"/>
            <a:ext cx="422100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PRÉSENTATION</a:t>
            </a:r>
            <a:br>
              <a:rPr sz="3500"/>
            </a:br>
            <a:br>
              <a:rPr sz="3500"/>
            </a:br>
            <a:r>
              <a:rPr b="1" lang="fr" sz="31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Menu Maker by Qwenta</a:t>
            </a:r>
            <a:endParaRPr b="0" lang="fr-FR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Google Shape;55;p13"/>
          <p:cNvSpPr/>
          <p:nvPr/>
        </p:nvSpPr>
        <p:spPr>
          <a:xfrm>
            <a:off x="115200" y="118440"/>
            <a:ext cx="23835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L Matthieu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2024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Google Shape;56;p13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80000" y="14439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0" indent="0">
              <a:lnSpc>
                <a:spcPct val="100000"/>
              </a:lnSpc>
              <a:spcBef>
                <a:spcPts val="283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Création de menu – couleurs &amp; exportation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6360" y="1964880"/>
            <a:ext cx="9142920" cy="317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08000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0" indent="0">
              <a:lnSpc>
                <a:spcPct val="100000"/>
              </a:lnSpc>
              <a:spcBef>
                <a:spcPts val="283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Aperçu menu création terminée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160000" y="1494360"/>
            <a:ext cx="5136120" cy="364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Méthodologie utilisée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brève de la méthodologie Agile et Scrum 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-&gt; Description de la structuration en sprints, leurs durées et les objectifs.</a:t>
            </a:r>
            <a:br>
              <a:rPr sz="1500"/>
            </a:b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Avantages de cette approche pour le projet Menu Maker.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86;p17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8" name="Google Shape;87;p17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Suivi du projet avec le Kanban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Google Shape;94;p18"/>
          <p:cNvSpPr/>
          <p:nvPr/>
        </p:nvSpPr>
        <p:spPr>
          <a:xfrm>
            <a:off x="434880" y="1085400"/>
            <a:ext cx="8319600" cy="18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Capture(s) d'écran du tableau Kanban.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des User Stories (US), tâches attribuées, etc.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de comment le tableau facilite le suivi et la coordination de l'équipe.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" sz="1400" strike="noStrike" u="none">
                <a:solidFill>
                  <a:srgbClr val="000000"/>
                </a:solidFill>
                <a:uFillTx/>
                <a:latin typeface="Montserrat"/>
                <a:ea typeface="Montserrat"/>
              </a:rPr>
              <a:t>Ne pas oublier </a:t>
            </a: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la mise en public du lien du tableau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Google Shape;95;p18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3" name="Google Shape;96;p18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Tableau kanban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504000" y="900000"/>
            <a:ext cx="8135280" cy="42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Tableau kanban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20000" y="988920"/>
            <a:ext cx="7559280" cy="41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63880" y="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Stack MERN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40000" y="1363680"/>
            <a:ext cx="7938000" cy="37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Spécifications techniques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Google Shape;103;p19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Présentation de l’usage du no-code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Google Shape;104;p19"/>
          <p:cNvSpPr/>
          <p:nvPr/>
        </p:nvSpPr>
        <p:spPr>
          <a:xfrm>
            <a:off x="434880" y="1085400"/>
            <a:ext cx="831960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Liste des principales spécifications techniques.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Choix d'une spécification technique clé à vulgariser.</a:t>
            </a:r>
            <a:br>
              <a:rPr sz="1500"/>
            </a:b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-&gt; Présentation de cette spécification via un schéma explicatif, un diagramme ou un dessin.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Google Shape;105;p19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Google Shape;106;p19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Veille Technologique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13;p20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Présentation de l’usage du no-code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14;p20"/>
          <p:cNvSpPr/>
          <p:nvPr/>
        </p:nvSpPr>
        <p:spPr>
          <a:xfrm>
            <a:off x="434880" y="1085400"/>
            <a:ext cx="831960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Captures d’écran de la veille (max 5)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Méthode de classification des sources d'information.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Exemple et explication du choix d’une source pour chacun des 2 axes de veille 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de la contribution de la veille à l'élaboration des spécifications techniques.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15;p20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Google Shape;116;p20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0240" y="-43200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Veille 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4515840" cy="25196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500000" y="2700000"/>
            <a:ext cx="465696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Sommaire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6600">
              <a:lnSpc>
                <a:spcPct val="150000"/>
              </a:lnSpc>
              <a:spcBef>
                <a:spcPts val="1500"/>
              </a:spcBef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Contexte du projet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Aperçu de la maquette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Méthodologie utilisée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Tableau Kanban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Spécifications techniques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Veille technologique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Conclusion 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Questions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Google Shape;63;p14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Conclusion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23;p21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Présentation de l’usage du no-code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24;p21"/>
          <p:cNvSpPr/>
          <p:nvPr/>
        </p:nvSpPr>
        <p:spPr>
          <a:xfrm>
            <a:off x="434880" y="1085400"/>
            <a:ext cx="8319600" cy="8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Résumé des points clés de la présentation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25;p21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" name="Google Shape;126;p21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31;p22"/>
          <p:cNvSpPr/>
          <p:nvPr/>
        </p:nvSpPr>
        <p:spPr>
          <a:xfrm>
            <a:off x="2411640" y="2125800"/>
            <a:ext cx="422100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QUESTIONS ?</a:t>
            </a:r>
            <a:endParaRPr b="0" lang="fr-F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Google Shape;132;p22"/>
          <p:cNvSpPr/>
          <p:nvPr/>
        </p:nvSpPr>
        <p:spPr>
          <a:xfrm>
            <a:off x="115200" y="118440"/>
            <a:ext cx="23835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Google Shape;133;p22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Contexte du Projet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69;p15"/>
          <p:cNvSpPr/>
          <p:nvPr/>
        </p:nvSpPr>
        <p:spPr>
          <a:xfrm>
            <a:off x="434880" y="1085400"/>
            <a:ext cx="831960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Montserrat"/>
              <a:buChar char="●"/>
            </a:pPr>
            <a:r>
              <a:rPr b="0" i="1" lang="fr" sz="1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Brève introduction du site de Menu Maker : Qwenta souhaite faire développer un “Menu Maker” : un site permettant aux restaurateurs d’afficher et de mettre en page leurs menus facilement, en quelques clics. 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Google Shape;70;p15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Google Shape;71;p15" descr=""/>
          <p:cNvPicPr/>
          <p:nvPr/>
        </p:nvPicPr>
        <p:blipFill>
          <a:blip r:embed="rId1"/>
          <a:stretch/>
        </p:blipFill>
        <p:spPr>
          <a:xfrm>
            <a:off x="847440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079880" y="1839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Landing page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966480" y="643680"/>
            <a:ext cx="3052800" cy="44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Dashboard 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Login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1696320"/>
            <a:ext cx="4442400" cy="316296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500000" y="1696320"/>
            <a:ext cx="4582440" cy="28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Création de menu (1)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Création de menu (2)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4319280" cy="30668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680000" y="1794960"/>
            <a:ext cx="4307760" cy="306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79880" y="90000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Création de menu - plats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80000" y="1175400"/>
            <a:ext cx="7379280" cy="396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Création de menu – plats (résultat)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340000" y="1443240"/>
            <a:ext cx="5219280" cy="36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99880" y="12639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0" indent="0">
              <a:lnSpc>
                <a:spcPct val="100000"/>
              </a:lnSpc>
              <a:spcBef>
                <a:spcPts val="283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Création de menu – mise en page &amp; typo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1980000"/>
            <a:ext cx="4427280" cy="31629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677480" y="1980000"/>
            <a:ext cx="4465800" cy="316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LibreOffice/24.8.0.3$Linux_X86_64 LibreOffice_project/480$Build-3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2024-09-26T11:41:12Z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