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85CDF7-B6E8-4B94-8815-01A408B81C4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3192EFD-1C4D-4A14-B1F4-548568C3A47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12D01B-2804-413F-B21E-8DE36C36366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B0CB80-C649-429D-96CC-F8A092F574C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B8E05B-0900-4757-9236-234E97729A6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9A585B3-D489-4961-8C5D-BD37B6E2EF7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50723B-1D73-4C87-9A53-E8698BB3682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59521A-8384-4963-950D-1C1F64CA62B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3CD17D4-CA5D-4FE1-BEC5-53E5596E1E2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861CE5-F7DA-4292-A452-A535629CA0A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D27A15-8701-46B9-9A47-68B31DAA952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10175B-526E-473A-AC0F-2A095C1BD5D5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70560" cy="5142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B21161-AC39-46E9-A5DA-9387949FD935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2A5CF2-C6C8-49BB-853C-52532B623639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9381F5-3103-4DC6-8D36-54FE1ACF887E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58B48A-76EB-45F0-B5A0-08FB6483586B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D11E0A-B205-4DBE-968D-0C9643DA3DC3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0719A5-5AED-43F6-9836-7CD4F4C7AF43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EAC87B-9739-4BF9-AD6B-1C395A4734BC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C9CF31-2828-4848-889C-D10BE80D4E2D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CD6C4F-794F-491D-8ED7-9F7BFB1468C7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6AEA9D-2FA2-4B7E-B9B4-7C1418B05DF1}" type="slidenum">
              <a:rPr b="0" lang="fr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fr-F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54;p13"/>
          <p:cNvSpPr/>
          <p:nvPr/>
        </p:nvSpPr>
        <p:spPr>
          <a:xfrm>
            <a:off x="2392920" y="1537560"/>
            <a:ext cx="422064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PRÉSENTATION</a:t>
            </a:r>
            <a:br>
              <a:rPr sz="3500"/>
            </a:br>
            <a:br>
              <a:rPr sz="3500"/>
            </a:br>
            <a:r>
              <a:rPr b="1" lang="fr" sz="31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Menu Maker by Qwenta</a:t>
            </a:r>
            <a:endParaRPr b="0" lang="fr-FR" sz="3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Google Shape;55;p13"/>
          <p:cNvSpPr/>
          <p:nvPr/>
        </p:nvSpPr>
        <p:spPr>
          <a:xfrm>
            <a:off x="115200" y="118440"/>
            <a:ext cx="238320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L Matthieu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2024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Google Shape;56;p13" descr=""/>
          <p:cNvPicPr/>
          <p:nvPr/>
        </p:nvPicPr>
        <p:blipFill>
          <a:blip r:embed="rId1"/>
          <a:stretch/>
        </p:blipFill>
        <p:spPr>
          <a:xfrm>
            <a:off x="8469720" y="0"/>
            <a:ext cx="672840" cy="3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80000" y="14439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0" indent="0">
              <a:lnSpc>
                <a:spcPct val="100000"/>
              </a:lnSpc>
              <a:spcBef>
                <a:spcPts val="283"/>
              </a:spcBef>
              <a:buNone/>
              <a:tabLst>
                <a:tab algn="l" pos="0"/>
              </a:tabLst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Création de menu – couleurs &amp; exportation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6360" y="1964880"/>
            <a:ext cx="9142560" cy="317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08000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0" indent="0">
              <a:lnSpc>
                <a:spcPct val="100000"/>
              </a:lnSpc>
              <a:spcBef>
                <a:spcPts val="283"/>
              </a:spcBef>
              <a:buNone/>
              <a:tabLst>
                <a:tab algn="l" pos="0"/>
              </a:tabLst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Aperçu menu création terminée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160000" y="1494360"/>
            <a:ext cx="5135760" cy="364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Méthodologie utilisée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Explication brève de la méthodologie Agile et Scrum 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-&gt; Description de la structuration en sprints, leurs durées et les objectifs.</a:t>
            </a:r>
            <a:br>
              <a:rPr sz="1500"/>
            </a:b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Avantages de cette approche pour le projet Menu Maker.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86;p17"/>
          <p:cNvSpPr/>
          <p:nvPr/>
        </p:nvSpPr>
        <p:spPr>
          <a:xfrm>
            <a:off x="-4680" y="0"/>
            <a:ext cx="9152280" cy="23832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8" name="Google Shape;87;p17" descr=""/>
          <p:cNvPicPr/>
          <p:nvPr/>
        </p:nvPicPr>
        <p:blipFill>
          <a:blip r:embed="rId1"/>
          <a:stretch/>
        </p:blipFill>
        <p:spPr>
          <a:xfrm>
            <a:off x="8469720" y="0"/>
            <a:ext cx="672840" cy="3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9800" y="151200"/>
            <a:ext cx="9143640" cy="485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90000" y="8280"/>
            <a:ext cx="90032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Suivi du projet avec le Kanban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Google Shape;94;p18"/>
          <p:cNvSpPr/>
          <p:nvPr/>
        </p:nvSpPr>
        <p:spPr>
          <a:xfrm>
            <a:off x="434880" y="1085400"/>
            <a:ext cx="8319240" cy="18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Capture(s) d'écran du tableau Kanban.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Explication des User Stories (US), tâches attribuées, etc.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Explication de comment le tableau facilite le suivi et la coordination de l'équipe.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" sz="1400" strike="noStrike" u="none">
                <a:solidFill>
                  <a:srgbClr val="000000"/>
                </a:solidFill>
                <a:uFillTx/>
                <a:latin typeface="Montserrat"/>
                <a:ea typeface="Montserrat"/>
              </a:rPr>
              <a:t>Ne pas oublier </a:t>
            </a: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la mise en public du lien du tableau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Google Shape;95;p18"/>
          <p:cNvSpPr/>
          <p:nvPr/>
        </p:nvSpPr>
        <p:spPr>
          <a:xfrm>
            <a:off x="-4680" y="0"/>
            <a:ext cx="9152280" cy="23832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Google Shape;96;p18" descr=""/>
          <p:cNvPicPr/>
          <p:nvPr/>
        </p:nvPicPr>
        <p:blipFill>
          <a:blip r:embed="rId1"/>
          <a:stretch/>
        </p:blipFill>
        <p:spPr>
          <a:xfrm>
            <a:off x="8469720" y="0"/>
            <a:ext cx="672840" cy="3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Tableau kanban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04000" y="900000"/>
            <a:ext cx="8134920" cy="42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Tableau kanban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20000" y="988920"/>
            <a:ext cx="7558920" cy="41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Spécifications techniques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Google Shape;103;p19"/>
          <p:cNvSpPr/>
          <p:nvPr/>
        </p:nvSpPr>
        <p:spPr>
          <a:xfrm>
            <a:off x="0" y="0"/>
            <a:ext cx="491004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Présentation de l’usage du no-code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Google Shape;104;p19"/>
          <p:cNvSpPr/>
          <p:nvPr/>
        </p:nvSpPr>
        <p:spPr>
          <a:xfrm>
            <a:off x="434880" y="1085400"/>
            <a:ext cx="8319240" cy="19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Liste des principales spécifications techniques.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Choix d'une spécification technique clé à vulgariser.</a:t>
            </a:r>
            <a:br>
              <a:rPr sz="1500"/>
            </a:b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-&gt; Présentation de cette spécification via un schéma explicatif, un diagramme ou un dessin.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Google Shape;105;p19"/>
          <p:cNvSpPr/>
          <p:nvPr/>
        </p:nvSpPr>
        <p:spPr>
          <a:xfrm>
            <a:off x="-4680" y="0"/>
            <a:ext cx="9152280" cy="23832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Google Shape;106;p19" descr=""/>
          <p:cNvPicPr/>
          <p:nvPr/>
        </p:nvPicPr>
        <p:blipFill>
          <a:blip r:embed="rId1"/>
          <a:stretch/>
        </p:blipFill>
        <p:spPr>
          <a:xfrm>
            <a:off x="8469720" y="0"/>
            <a:ext cx="672840" cy="3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63880" y="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Stack MERN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40000" y="1363680"/>
            <a:ext cx="7937640" cy="37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Sommaire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36600">
              <a:lnSpc>
                <a:spcPct val="150000"/>
              </a:lnSpc>
              <a:spcBef>
                <a:spcPts val="1500"/>
              </a:spcBef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Contexte du projet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Aperçu de la maquette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Méthodologie utilisée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Tableau Kanban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Spécifications techniques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Veille technologique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Conclusion 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Questions</a:t>
            </a:r>
            <a:endParaRPr b="0" lang="fr-FR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" name="Google Shape;63;p14" descr=""/>
          <p:cNvPicPr/>
          <p:nvPr/>
        </p:nvPicPr>
        <p:blipFill>
          <a:blip r:embed="rId1"/>
          <a:stretch/>
        </p:blipFill>
        <p:spPr>
          <a:xfrm>
            <a:off x="8469720" y="0"/>
            <a:ext cx="672840" cy="3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Veille Technologique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13;p20"/>
          <p:cNvSpPr/>
          <p:nvPr/>
        </p:nvSpPr>
        <p:spPr>
          <a:xfrm>
            <a:off x="0" y="0"/>
            <a:ext cx="491004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Présentation de l’usage du no-code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Google Shape;114;p20"/>
          <p:cNvSpPr/>
          <p:nvPr/>
        </p:nvSpPr>
        <p:spPr>
          <a:xfrm>
            <a:off x="434880" y="1085400"/>
            <a:ext cx="8319240" cy="19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Captures d’écran de la veille (max 5)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Méthode de classification des sources d'information.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Exemple et explication du choix d’une source pour chacun des 2 axes de veille 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Explication de la contribution de la veille à l'élaboration des spécifications techniques.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Google Shape;115;p20"/>
          <p:cNvSpPr/>
          <p:nvPr/>
        </p:nvSpPr>
        <p:spPr>
          <a:xfrm>
            <a:off x="-4680" y="0"/>
            <a:ext cx="9152280" cy="23832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Google Shape;116;p20" descr=""/>
          <p:cNvPicPr/>
          <p:nvPr/>
        </p:nvPicPr>
        <p:blipFill>
          <a:blip r:embed="rId1"/>
          <a:stretch/>
        </p:blipFill>
        <p:spPr>
          <a:xfrm>
            <a:off x="8469720" y="0"/>
            <a:ext cx="672840" cy="3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0240" y="-43200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Veille 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0" y="2700000"/>
            <a:ext cx="4515480" cy="25192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500000" y="2700000"/>
            <a:ext cx="4656600" cy="25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Conclusion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23;p21"/>
          <p:cNvSpPr/>
          <p:nvPr/>
        </p:nvSpPr>
        <p:spPr>
          <a:xfrm>
            <a:off x="0" y="0"/>
            <a:ext cx="491004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Présentation de l’usage du no-code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24;p21"/>
          <p:cNvSpPr/>
          <p:nvPr/>
        </p:nvSpPr>
        <p:spPr>
          <a:xfrm>
            <a:off x="434880" y="1085400"/>
            <a:ext cx="8319240" cy="8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trike="noStrike" u="none">
                <a:solidFill>
                  <a:srgbClr val="0d0d0d"/>
                </a:solidFill>
                <a:highlight>
                  <a:srgbClr val="ffffff"/>
                </a:highlight>
                <a:uFillTx/>
                <a:latin typeface="Montserrat"/>
                <a:ea typeface="Montserrat"/>
              </a:rPr>
              <a:t>Résumé des points clés de la présentation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Google Shape;125;p21"/>
          <p:cNvSpPr/>
          <p:nvPr/>
        </p:nvSpPr>
        <p:spPr>
          <a:xfrm>
            <a:off x="-4680" y="0"/>
            <a:ext cx="9152280" cy="23832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" name="Google Shape;126;p21" descr=""/>
          <p:cNvPicPr/>
          <p:nvPr/>
        </p:nvPicPr>
        <p:blipFill>
          <a:blip r:embed="rId1"/>
          <a:stretch/>
        </p:blipFill>
        <p:spPr>
          <a:xfrm>
            <a:off x="8469720" y="0"/>
            <a:ext cx="672840" cy="3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31;p22"/>
          <p:cNvSpPr/>
          <p:nvPr/>
        </p:nvSpPr>
        <p:spPr>
          <a:xfrm>
            <a:off x="2411640" y="2125800"/>
            <a:ext cx="422064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QUESTIONS ?</a:t>
            </a:r>
            <a:endParaRPr b="0" lang="fr-F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Google Shape;132;p22"/>
          <p:cNvSpPr/>
          <p:nvPr/>
        </p:nvSpPr>
        <p:spPr>
          <a:xfrm>
            <a:off x="115200" y="118440"/>
            <a:ext cx="2383200" cy="27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6" name="Google Shape;133;p22" descr=""/>
          <p:cNvPicPr/>
          <p:nvPr/>
        </p:nvPicPr>
        <p:blipFill>
          <a:blip r:embed="rId1"/>
          <a:stretch/>
        </p:blipFill>
        <p:spPr>
          <a:xfrm>
            <a:off x="8469720" y="0"/>
            <a:ext cx="672840" cy="3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Contexte du Projet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Google Shape;69;p15"/>
          <p:cNvSpPr/>
          <p:nvPr/>
        </p:nvSpPr>
        <p:spPr>
          <a:xfrm>
            <a:off x="434880" y="1085400"/>
            <a:ext cx="831924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Montserrat"/>
              <a:buChar char="●"/>
            </a:pPr>
            <a:r>
              <a:rPr b="0" i="1" lang="fr" sz="150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Brève introduction du site de Menu Maker : Qwenta souhaite faire développer un “Menu Maker” : un site permettant aux restaurateurs d’afficher et de mettre en page leurs menus facilement, en quelques clics. 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Google Shape;70;p15"/>
          <p:cNvSpPr/>
          <p:nvPr/>
        </p:nvSpPr>
        <p:spPr>
          <a:xfrm>
            <a:off x="-4680" y="0"/>
            <a:ext cx="9152280" cy="23832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" name="Google Shape;71;p15" descr=""/>
          <p:cNvPicPr/>
          <p:nvPr/>
        </p:nvPicPr>
        <p:blipFill>
          <a:blip r:embed="rId1"/>
          <a:stretch/>
        </p:blipFill>
        <p:spPr>
          <a:xfrm>
            <a:off x="8474400" y="0"/>
            <a:ext cx="672840" cy="3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079880" y="1839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Landing page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966480" y="643680"/>
            <a:ext cx="3052440" cy="44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Dashboard 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Login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1696320"/>
            <a:ext cx="4442040" cy="31626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500000" y="1696320"/>
            <a:ext cx="4582080" cy="28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Création de menu (1)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Création de menu (2)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4318920" cy="30664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4680000" y="1794960"/>
            <a:ext cx="4307400" cy="306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79880" y="90000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Création de menu - plats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80000" y="1175400"/>
            <a:ext cx="7378920" cy="396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Arial"/>
              </a:rPr>
              <a:t>Création de menu – plats (résultat)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340000" y="1443240"/>
            <a:ext cx="5218920" cy="36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35604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trike="noStrike" u="none">
                <a:solidFill>
                  <a:schemeClr val="dk1"/>
                </a:solidFill>
                <a:uFillTx/>
                <a:latin typeface="Montserrat"/>
                <a:ea typeface="Montserrat"/>
              </a:rPr>
              <a:t>Aperçu de la maquette</a:t>
            </a:r>
            <a:br>
              <a:rPr sz="2020"/>
            </a:br>
            <a:endParaRPr b="0" lang="fr-FR" sz="20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99880" y="12639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0" indent="0">
              <a:lnSpc>
                <a:spcPct val="100000"/>
              </a:lnSpc>
              <a:spcBef>
                <a:spcPts val="283"/>
              </a:spcBef>
              <a:buNone/>
              <a:tabLst>
                <a:tab algn="l" pos="0"/>
              </a:tabLst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Création de menu – mise en page &amp; typo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1980000"/>
            <a:ext cx="4426920" cy="31626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677480" y="1980000"/>
            <a:ext cx="4465440" cy="316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LibreOffice/24.8.1.2$Linux_X86_64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2024-09-27T11:57:40Z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