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9" r:id="rId4"/>
    <p:sldId id="258" r:id="rId5"/>
    <p:sldId id="260" r:id="rId6"/>
    <p:sldId id="261" r:id="rId7"/>
    <p:sldId id="257" r:id="rId8"/>
    <p:sldId id="328" r:id="rId9"/>
    <p:sldId id="329" r:id="rId10"/>
    <p:sldId id="330" r:id="rId11"/>
    <p:sldId id="331" r:id="rId12"/>
    <p:sldId id="332" r:id="rId13"/>
    <p:sldId id="333" r:id="rId14"/>
    <p:sldId id="335" r:id="rId15"/>
    <p:sldId id="34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E5732-AD47-4238-B841-11F6ECC60C3E}" v="38" dt="2019-06-10T04:19:15.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69268" autoAdjust="0"/>
  </p:normalViewPr>
  <p:slideViewPr>
    <p:cSldViewPr snapToGrid="0">
      <p:cViewPr>
        <p:scale>
          <a:sx n="75" d="100"/>
          <a:sy n="75" d="100"/>
        </p:scale>
        <p:origin x="1047" y="1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Lefebvre" userId="ffcff258-af77-4a9b-bfee-b302d003bfe8" providerId="ADAL" clId="{224E5732-AD47-4238-B841-11F6ECC60C3E}"/>
    <pc:docChg chg="undo custSel addSld delSld modSld">
      <pc:chgData name="Matthieu Lefebvre" userId="ffcff258-af77-4a9b-bfee-b302d003bfe8" providerId="ADAL" clId="{224E5732-AD47-4238-B841-11F6ECC60C3E}" dt="2019-06-10T04:19:30.275" v="371" actId="167"/>
      <pc:docMkLst>
        <pc:docMk/>
      </pc:docMkLst>
      <pc:sldChg chg="addSp modSp">
        <pc:chgData name="Matthieu Lefebvre" userId="ffcff258-af77-4a9b-bfee-b302d003bfe8" providerId="ADAL" clId="{224E5732-AD47-4238-B841-11F6ECC60C3E}" dt="2019-06-10T03:29:50.900" v="329" actId="20577"/>
        <pc:sldMkLst>
          <pc:docMk/>
          <pc:sldMk cId="870439717" sldId="260"/>
        </pc:sldMkLst>
        <pc:spChg chg="add mod">
          <ac:chgData name="Matthieu Lefebvre" userId="ffcff258-af77-4a9b-bfee-b302d003bfe8" providerId="ADAL" clId="{224E5732-AD47-4238-B841-11F6ECC60C3E}" dt="2019-06-10T03:29:50.900" v="329" actId="20577"/>
          <ac:spMkLst>
            <pc:docMk/>
            <pc:sldMk cId="870439717" sldId="260"/>
            <ac:spMk id="46" creationId="{34C3D325-71E5-456F-BE7F-96510B182140}"/>
          </ac:spMkLst>
        </pc:spChg>
        <pc:spChg chg="mod">
          <ac:chgData name="Matthieu Lefebvre" userId="ffcff258-af77-4a9b-bfee-b302d003bfe8" providerId="ADAL" clId="{224E5732-AD47-4238-B841-11F6ECC60C3E}" dt="2019-06-10T03:29:42.134" v="327" actId="1076"/>
          <ac:spMkLst>
            <pc:docMk/>
            <pc:sldMk cId="870439717" sldId="260"/>
            <ac:spMk id="52" creationId="{9D7DCE50-F355-4826-BA3A-DEEF902D641B}"/>
          </ac:spMkLst>
        </pc:spChg>
        <pc:spChg chg="mod">
          <ac:chgData name="Matthieu Lefebvre" userId="ffcff258-af77-4a9b-bfee-b302d003bfe8" providerId="ADAL" clId="{224E5732-AD47-4238-B841-11F6ECC60C3E}" dt="2019-06-10T03:29:42.134" v="327" actId="1076"/>
          <ac:spMkLst>
            <pc:docMk/>
            <pc:sldMk cId="870439717" sldId="260"/>
            <ac:spMk id="56" creationId="{DB78E28E-9D7E-4C75-808B-30ED6EDEEAD7}"/>
          </ac:spMkLst>
        </pc:spChg>
        <pc:spChg chg="mod">
          <ac:chgData name="Matthieu Lefebvre" userId="ffcff258-af77-4a9b-bfee-b302d003bfe8" providerId="ADAL" clId="{224E5732-AD47-4238-B841-11F6ECC60C3E}" dt="2019-06-10T03:29:42.134" v="327" actId="1076"/>
          <ac:spMkLst>
            <pc:docMk/>
            <pc:sldMk cId="870439717" sldId="260"/>
            <ac:spMk id="57" creationId="{68728AC6-6032-4275-B188-587B0ADF71C6}"/>
          </ac:spMkLst>
        </pc:spChg>
        <pc:picChg chg="mod">
          <ac:chgData name="Matthieu Lefebvre" userId="ffcff258-af77-4a9b-bfee-b302d003bfe8" providerId="ADAL" clId="{224E5732-AD47-4238-B841-11F6ECC60C3E}" dt="2019-06-10T03:29:42.134" v="327" actId="1076"/>
          <ac:picMkLst>
            <pc:docMk/>
            <pc:sldMk cId="870439717" sldId="260"/>
            <ac:picMk id="58" creationId="{7052888A-B70E-4DEC-8E8B-112E8E41AEE2}"/>
          </ac:picMkLst>
        </pc:picChg>
        <pc:cxnChg chg="mod">
          <ac:chgData name="Matthieu Lefebvre" userId="ffcff258-af77-4a9b-bfee-b302d003bfe8" providerId="ADAL" clId="{224E5732-AD47-4238-B841-11F6ECC60C3E}" dt="2019-06-10T01:47:03.110" v="293" actId="1076"/>
          <ac:cxnSpMkLst>
            <pc:docMk/>
            <pc:sldMk cId="870439717" sldId="260"/>
            <ac:cxnSpMk id="7" creationId="{1C336FE4-C94F-4595-A006-1A2D428CE6A6}"/>
          </ac:cxnSpMkLst>
        </pc:cxnChg>
        <pc:cxnChg chg="mod">
          <ac:chgData name="Matthieu Lefebvre" userId="ffcff258-af77-4a9b-bfee-b302d003bfe8" providerId="ADAL" clId="{224E5732-AD47-4238-B841-11F6ECC60C3E}" dt="2019-06-10T01:47:07.200" v="296" actId="14100"/>
          <ac:cxnSpMkLst>
            <pc:docMk/>
            <pc:sldMk cId="870439717" sldId="260"/>
            <ac:cxnSpMk id="13" creationId="{F335E3F2-BEC9-4869-9C79-8B625FBB29FA}"/>
          </ac:cxnSpMkLst>
        </pc:cxnChg>
        <pc:cxnChg chg="mod">
          <ac:chgData name="Matthieu Lefebvre" userId="ffcff258-af77-4a9b-bfee-b302d003bfe8" providerId="ADAL" clId="{224E5732-AD47-4238-B841-11F6ECC60C3E}" dt="2019-06-10T01:47:10.886" v="298" actId="14100"/>
          <ac:cxnSpMkLst>
            <pc:docMk/>
            <pc:sldMk cId="870439717" sldId="260"/>
            <ac:cxnSpMk id="15" creationId="{65C82389-A27C-497B-B960-E00B2295C92C}"/>
          </ac:cxnSpMkLst>
        </pc:cxnChg>
        <pc:cxnChg chg="mod">
          <ac:chgData name="Matthieu Lefebvre" userId="ffcff258-af77-4a9b-bfee-b302d003bfe8" providerId="ADAL" clId="{224E5732-AD47-4238-B841-11F6ECC60C3E}" dt="2019-06-10T03:29:42.134" v="327" actId="1076"/>
          <ac:cxnSpMkLst>
            <pc:docMk/>
            <pc:sldMk cId="870439717" sldId="260"/>
            <ac:cxnSpMk id="61" creationId="{71C0DB37-1DC3-4D1E-85DF-63B886F69161}"/>
          </ac:cxnSpMkLst>
        </pc:cxnChg>
        <pc:cxnChg chg="mod">
          <ac:chgData name="Matthieu Lefebvre" userId="ffcff258-af77-4a9b-bfee-b302d003bfe8" providerId="ADAL" clId="{224E5732-AD47-4238-B841-11F6ECC60C3E}" dt="2019-06-10T03:29:42.134" v="327" actId="1076"/>
          <ac:cxnSpMkLst>
            <pc:docMk/>
            <pc:sldMk cId="870439717" sldId="260"/>
            <ac:cxnSpMk id="62" creationId="{144222C5-C884-4664-9809-7AA58D83262E}"/>
          </ac:cxnSpMkLst>
        </pc:cxnChg>
      </pc:sldChg>
      <pc:sldChg chg="addSp delSp modSp modNotesTx">
        <pc:chgData name="Matthieu Lefebvre" userId="ffcff258-af77-4a9b-bfee-b302d003bfe8" providerId="ADAL" clId="{224E5732-AD47-4238-B841-11F6ECC60C3E}" dt="2019-06-10T04:19:30.275" v="371" actId="167"/>
        <pc:sldMkLst>
          <pc:docMk/>
          <pc:sldMk cId="740209032" sldId="261"/>
        </pc:sldMkLst>
        <pc:spChg chg="add mod">
          <ac:chgData name="Matthieu Lefebvre" userId="ffcff258-af77-4a9b-bfee-b302d003bfe8" providerId="ADAL" clId="{224E5732-AD47-4238-B841-11F6ECC60C3E}" dt="2019-06-10T01:39:28.175" v="51" actId="1076"/>
          <ac:spMkLst>
            <pc:docMk/>
            <pc:sldMk cId="740209032" sldId="261"/>
            <ac:spMk id="2" creationId="{E27A0481-3D55-412B-88C7-0B80D2C60B9C}"/>
          </ac:spMkLst>
        </pc:spChg>
        <pc:spChg chg="mod">
          <ac:chgData name="Matthieu Lefebvre" userId="ffcff258-af77-4a9b-bfee-b302d003bfe8" providerId="ADAL" clId="{224E5732-AD47-4238-B841-11F6ECC60C3E}" dt="2019-06-10T01:39:24.380" v="50" actId="1076"/>
          <ac:spMkLst>
            <pc:docMk/>
            <pc:sldMk cId="740209032" sldId="261"/>
            <ac:spMk id="46" creationId="{5577E237-6646-42EE-A242-1163D2E2655F}"/>
          </ac:spMkLst>
        </pc:spChg>
        <pc:spChg chg="del mod">
          <ac:chgData name="Matthieu Lefebvre" userId="ffcff258-af77-4a9b-bfee-b302d003bfe8" providerId="ADAL" clId="{224E5732-AD47-4238-B841-11F6ECC60C3E}" dt="2019-06-10T01:38:41.843" v="43" actId="478"/>
          <ac:spMkLst>
            <pc:docMk/>
            <pc:sldMk cId="740209032" sldId="261"/>
            <ac:spMk id="49" creationId="{846302EE-812C-4592-B926-F68F6140A944}"/>
          </ac:spMkLst>
        </pc:spChg>
        <pc:spChg chg="mod">
          <ac:chgData name="Matthieu Lefebvre" userId="ffcff258-af77-4a9b-bfee-b302d003bfe8" providerId="ADAL" clId="{224E5732-AD47-4238-B841-11F6ECC60C3E}" dt="2019-06-10T01:41:47.448" v="114" actId="1076"/>
          <ac:spMkLst>
            <pc:docMk/>
            <pc:sldMk cId="740209032" sldId="261"/>
            <ac:spMk id="50" creationId="{CC35D8E4-DBA5-4FBA-991D-415CD3B70E47}"/>
          </ac:spMkLst>
        </pc:spChg>
        <pc:spChg chg="mod">
          <ac:chgData name="Matthieu Lefebvre" userId="ffcff258-af77-4a9b-bfee-b302d003bfe8" providerId="ADAL" clId="{224E5732-AD47-4238-B841-11F6ECC60C3E}" dt="2019-06-10T01:39:24.380" v="50" actId="1076"/>
          <ac:spMkLst>
            <pc:docMk/>
            <pc:sldMk cId="740209032" sldId="261"/>
            <ac:spMk id="53" creationId="{BA6AD38B-ED26-4C79-A8EE-D6D6D10C0CFA}"/>
          </ac:spMkLst>
        </pc:spChg>
        <pc:spChg chg="add mod">
          <ac:chgData name="Matthieu Lefebvre" userId="ffcff258-af77-4a9b-bfee-b302d003bfe8" providerId="ADAL" clId="{224E5732-AD47-4238-B841-11F6ECC60C3E}" dt="2019-06-10T01:40:57.487" v="108" actId="1076"/>
          <ac:spMkLst>
            <pc:docMk/>
            <pc:sldMk cId="740209032" sldId="261"/>
            <ac:spMk id="54" creationId="{878A9FFC-456A-44D5-B76D-7EC6F6DA023D}"/>
          </ac:spMkLst>
        </pc:spChg>
        <pc:spChg chg="add mod">
          <ac:chgData name="Matthieu Lefebvre" userId="ffcff258-af77-4a9b-bfee-b302d003bfe8" providerId="ADAL" clId="{224E5732-AD47-4238-B841-11F6ECC60C3E}" dt="2019-06-10T01:40:52.863" v="107" actId="1076"/>
          <ac:spMkLst>
            <pc:docMk/>
            <pc:sldMk cId="740209032" sldId="261"/>
            <ac:spMk id="60" creationId="{C5D5D0BA-6133-4C76-9C08-8C88E5010CFC}"/>
          </ac:spMkLst>
        </pc:spChg>
        <pc:spChg chg="add mod">
          <ac:chgData name="Matthieu Lefebvre" userId="ffcff258-af77-4a9b-bfee-b302d003bfe8" providerId="ADAL" clId="{224E5732-AD47-4238-B841-11F6ECC60C3E}" dt="2019-06-10T01:40:57.487" v="108" actId="1076"/>
          <ac:spMkLst>
            <pc:docMk/>
            <pc:sldMk cId="740209032" sldId="261"/>
            <ac:spMk id="63" creationId="{4E8BBE9F-7F34-4750-8B1D-3D72A4F68468}"/>
          </ac:spMkLst>
        </pc:spChg>
        <pc:spChg chg="add mod">
          <ac:chgData name="Matthieu Lefebvre" userId="ffcff258-af77-4a9b-bfee-b302d003bfe8" providerId="ADAL" clId="{224E5732-AD47-4238-B841-11F6ECC60C3E}" dt="2019-06-10T01:42:04.735" v="131" actId="20577"/>
          <ac:spMkLst>
            <pc:docMk/>
            <pc:sldMk cId="740209032" sldId="261"/>
            <ac:spMk id="65" creationId="{0BFF0E14-088F-4154-A8A8-52110444B525}"/>
          </ac:spMkLst>
        </pc:spChg>
        <pc:spChg chg="add mod">
          <ac:chgData name="Matthieu Lefebvre" userId="ffcff258-af77-4a9b-bfee-b302d003bfe8" providerId="ADAL" clId="{224E5732-AD47-4238-B841-11F6ECC60C3E}" dt="2019-06-10T01:42:37.671" v="182" actId="207"/>
          <ac:spMkLst>
            <pc:docMk/>
            <pc:sldMk cId="740209032" sldId="261"/>
            <ac:spMk id="66" creationId="{70ACEBF0-2EDE-4A2B-93CE-91ABB79241AE}"/>
          </ac:spMkLst>
        </pc:spChg>
        <pc:spChg chg="add mod">
          <ac:chgData name="Matthieu Lefebvre" userId="ffcff258-af77-4a9b-bfee-b302d003bfe8" providerId="ADAL" clId="{224E5732-AD47-4238-B841-11F6ECC60C3E}" dt="2019-06-10T01:44:19.154" v="227" actId="1076"/>
          <ac:spMkLst>
            <pc:docMk/>
            <pc:sldMk cId="740209032" sldId="261"/>
            <ac:spMk id="67" creationId="{7A57B7E9-9CAB-414D-9D41-3775972283E1}"/>
          </ac:spMkLst>
        </pc:spChg>
        <pc:spChg chg="add mod">
          <ac:chgData name="Matthieu Lefebvre" userId="ffcff258-af77-4a9b-bfee-b302d003bfe8" providerId="ADAL" clId="{224E5732-AD47-4238-B841-11F6ECC60C3E}" dt="2019-06-10T01:44:24.884" v="229" actId="14100"/>
          <ac:spMkLst>
            <pc:docMk/>
            <pc:sldMk cId="740209032" sldId="261"/>
            <ac:spMk id="70" creationId="{FBCBC098-C5C7-4108-9933-A8B80D640251}"/>
          </ac:spMkLst>
        </pc:spChg>
        <pc:spChg chg="add del">
          <ac:chgData name="Matthieu Lefebvre" userId="ffcff258-af77-4a9b-bfee-b302d003bfe8" providerId="ADAL" clId="{224E5732-AD47-4238-B841-11F6ECC60C3E}" dt="2019-06-10T01:43:42.896" v="201"/>
          <ac:spMkLst>
            <pc:docMk/>
            <pc:sldMk cId="740209032" sldId="261"/>
            <ac:spMk id="71" creationId="{B4FAF23F-EC94-4006-A18E-378454AEC5F1}"/>
          </ac:spMkLst>
        </pc:spChg>
        <pc:spChg chg="add mod">
          <ac:chgData name="Matthieu Lefebvre" userId="ffcff258-af77-4a9b-bfee-b302d003bfe8" providerId="ADAL" clId="{224E5732-AD47-4238-B841-11F6ECC60C3E}" dt="2019-06-10T01:44:21.732" v="228" actId="1076"/>
          <ac:spMkLst>
            <pc:docMk/>
            <pc:sldMk cId="740209032" sldId="261"/>
            <ac:spMk id="72" creationId="{629E67BC-E806-435E-BB68-1E4542962B12}"/>
          </ac:spMkLst>
        </pc:spChg>
        <pc:spChg chg="add mod">
          <ac:chgData name="Matthieu Lefebvre" userId="ffcff258-af77-4a9b-bfee-b302d003bfe8" providerId="ADAL" clId="{224E5732-AD47-4238-B841-11F6ECC60C3E}" dt="2019-06-10T01:44:50.248" v="242" actId="1076"/>
          <ac:spMkLst>
            <pc:docMk/>
            <pc:sldMk cId="740209032" sldId="261"/>
            <ac:spMk id="76" creationId="{F710A59C-C52F-4307-B59A-9F678E1EC743}"/>
          </ac:spMkLst>
        </pc:spChg>
        <pc:spChg chg="add mod">
          <ac:chgData name="Matthieu Lefebvre" userId="ffcff258-af77-4a9b-bfee-b302d003bfe8" providerId="ADAL" clId="{224E5732-AD47-4238-B841-11F6ECC60C3E}" dt="2019-06-10T01:45:17.895" v="272" actId="1076"/>
          <ac:spMkLst>
            <pc:docMk/>
            <pc:sldMk cId="740209032" sldId="261"/>
            <ac:spMk id="77" creationId="{98F6C347-A649-4BD4-BBE4-0EC85EF5D809}"/>
          </ac:spMkLst>
        </pc:spChg>
        <pc:spChg chg="add mod">
          <ac:chgData name="Matthieu Lefebvre" userId="ffcff258-af77-4a9b-bfee-b302d003bfe8" providerId="ADAL" clId="{224E5732-AD47-4238-B841-11F6ECC60C3E}" dt="2019-06-10T01:46:39.607" v="287" actId="14100"/>
          <ac:spMkLst>
            <pc:docMk/>
            <pc:sldMk cId="740209032" sldId="261"/>
            <ac:spMk id="78" creationId="{1E814013-E8F8-4A22-9DF1-B871E9703238}"/>
          </ac:spMkLst>
        </pc:spChg>
        <pc:spChg chg="add mod">
          <ac:chgData name="Matthieu Lefebvre" userId="ffcff258-af77-4a9b-bfee-b302d003bfe8" providerId="ADAL" clId="{224E5732-AD47-4238-B841-11F6ECC60C3E}" dt="2019-06-10T03:29:23.662" v="324" actId="20577"/>
          <ac:spMkLst>
            <pc:docMk/>
            <pc:sldMk cId="740209032" sldId="261"/>
            <ac:spMk id="83" creationId="{E07B831C-E846-4EE0-B86D-5272485F84B8}"/>
          </ac:spMkLst>
        </pc:spChg>
        <pc:spChg chg="add mod ord">
          <ac:chgData name="Matthieu Lefebvre" userId="ffcff258-af77-4a9b-bfee-b302d003bfe8" providerId="ADAL" clId="{224E5732-AD47-4238-B841-11F6ECC60C3E}" dt="2019-06-10T04:19:12.912" v="365" actId="167"/>
          <ac:spMkLst>
            <pc:docMk/>
            <pc:sldMk cId="740209032" sldId="261"/>
            <ac:spMk id="84" creationId="{D69B0F0B-AB58-4E6C-8017-E81AED920D5F}"/>
          </ac:spMkLst>
        </pc:spChg>
        <pc:spChg chg="add mod ord">
          <ac:chgData name="Matthieu Lefebvre" userId="ffcff258-af77-4a9b-bfee-b302d003bfe8" providerId="ADAL" clId="{224E5732-AD47-4238-B841-11F6ECC60C3E}" dt="2019-06-10T04:19:30.275" v="371" actId="167"/>
          <ac:spMkLst>
            <pc:docMk/>
            <pc:sldMk cId="740209032" sldId="261"/>
            <ac:spMk id="85" creationId="{74AD348D-62FF-44ED-9B63-F0421CC946C3}"/>
          </ac:spMkLst>
        </pc:spChg>
        <pc:picChg chg="add mod">
          <ac:chgData name="Matthieu Lefebvre" userId="ffcff258-af77-4a9b-bfee-b302d003bfe8" providerId="ADAL" clId="{224E5732-AD47-4238-B841-11F6ECC60C3E}" dt="2019-06-10T01:42:59.830" v="188" actId="1076"/>
          <ac:picMkLst>
            <pc:docMk/>
            <pc:sldMk cId="740209032" sldId="261"/>
            <ac:picMk id="26" creationId="{B082A365-0A33-4F4D-859A-F5BFD33FF271}"/>
          </ac:picMkLst>
        </pc:picChg>
        <pc:picChg chg="mod">
          <ac:chgData name="Matthieu Lefebvre" userId="ffcff258-af77-4a9b-bfee-b302d003bfe8" providerId="ADAL" clId="{224E5732-AD47-4238-B841-11F6ECC60C3E}" dt="2019-06-10T01:39:24.380" v="50" actId="1076"/>
          <ac:picMkLst>
            <pc:docMk/>
            <pc:sldMk cId="740209032" sldId="261"/>
            <ac:picMk id="48" creationId="{06CDB3C1-3D06-421A-B0E9-9B628BD17C6A}"/>
          </ac:picMkLst>
        </pc:picChg>
        <pc:picChg chg="add mod">
          <ac:chgData name="Matthieu Lefebvre" userId="ffcff258-af77-4a9b-bfee-b302d003bfe8" providerId="ADAL" clId="{224E5732-AD47-4238-B841-11F6ECC60C3E}" dt="2019-06-10T01:40:57.487" v="108" actId="1076"/>
          <ac:picMkLst>
            <pc:docMk/>
            <pc:sldMk cId="740209032" sldId="261"/>
            <ac:picMk id="55" creationId="{58A967B3-2A45-4724-BEFA-C0E8DB95832C}"/>
          </ac:picMkLst>
        </pc:picChg>
        <pc:picChg chg="add mod">
          <ac:chgData name="Matthieu Lefebvre" userId="ffcff258-af77-4a9b-bfee-b302d003bfe8" providerId="ADAL" clId="{224E5732-AD47-4238-B841-11F6ECC60C3E}" dt="2019-06-10T01:44:19.154" v="227" actId="1076"/>
          <ac:picMkLst>
            <pc:docMk/>
            <pc:sldMk cId="740209032" sldId="261"/>
            <ac:picMk id="68" creationId="{008EC516-290D-48DA-AEAD-29B09D398BDE}"/>
          </ac:picMkLst>
        </pc:picChg>
        <pc:cxnChg chg="add mod">
          <ac:chgData name="Matthieu Lefebvre" userId="ffcff258-af77-4a9b-bfee-b302d003bfe8" providerId="ADAL" clId="{224E5732-AD47-4238-B841-11F6ECC60C3E}" dt="2019-06-10T01:39:28.175" v="51" actId="1076"/>
          <ac:cxnSpMkLst>
            <pc:docMk/>
            <pc:sldMk cId="740209032" sldId="261"/>
            <ac:cxnSpMk id="4" creationId="{2D5DBA7D-52B6-417B-8D18-483E6FAC321A}"/>
          </ac:cxnSpMkLst>
        </pc:cxnChg>
        <pc:cxnChg chg="mod">
          <ac:chgData name="Matthieu Lefebvre" userId="ffcff258-af77-4a9b-bfee-b302d003bfe8" providerId="ADAL" clId="{224E5732-AD47-4238-B841-11F6ECC60C3E}" dt="2019-06-10T01:46:46.796" v="288" actId="1076"/>
          <ac:cxnSpMkLst>
            <pc:docMk/>
            <pc:sldMk cId="740209032" sldId="261"/>
            <ac:cxnSpMk id="7" creationId="{1C336FE4-C94F-4595-A006-1A2D428CE6A6}"/>
          </ac:cxnSpMkLst>
        </pc:cxnChg>
        <pc:cxnChg chg="mod">
          <ac:chgData name="Matthieu Lefebvre" userId="ffcff258-af77-4a9b-bfee-b302d003bfe8" providerId="ADAL" clId="{224E5732-AD47-4238-B841-11F6ECC60C3E}" dt="2019-06-10T01:47:00.164" v="292" actId="14100"/>
          <ac:cxnSpMkLst>
            <pc:docMk/>
            <pc:sldMk cId="740209032" sldId="261"/>
            <ac:cxnSpMk id="13" creationId="{F335E3F2-BEC9-4869-9C79-8B625FBB29FA}"/>
          </ac:cxnSpMkLst>
        </pc:cxnChg>
        <pc:cxnChg chg="mod">
          <ac:chgData name="Matthieu Lefebvre" userId="ffcff258-af77-4a9b-bfee-b302d003bfe8" providerId="ADAL" clId="{224E5732-AD47-4238-B841-11F6ECC60C3E}" dt="2019-06-10T01:46:57.637" v="291" actId="14100"/>
          <ac:cxnSpMkLst>
            <pc:docMk/>
            <pc:sldMk cId="740209032" sldId="261"/>
            <ac:cxnSpMk id="15" creationId="{65C82389-A27C-497B-B960-E00B2295C92C}"/>
          </ac:cxnSpMkLst>
        </pc:cxnChg>
        <pc:cxnChg chg="add mod">
          <ac:chgData name="Matthieu Lefebvre" userId="ffcff258-af77-4a9b-bfee-b302d003bfe8" providerId="ADAL" clId="{224E5732-AD47-4238-B841-11F6ECC60C3E}" dt="2019-06-10T01:41:34.482" v="113" actId="693"/>
          <ac:cxnSpMkLst>
            <pc:docMk/>
            <pc:sldMk cId="740209032" sldId="261"/>
            <ac:cxnSpMk id="64" creationId="{9FB5A95F-8B32-46B1-B7A9-7C9E872169F3}"/>
          </ac:cxnSpMkLst>
        </pc:cxnChg>
        <pc:cxnChg chg="add mod">
          <ac:chgData name="Matthieu Lefebvre" userId="ffcff258-af77-4a9b-bfee-b302d003bfe8" providerId="ADAL" clId="{224E5732-AD47-4238-B841-11F6ECC60C3E}" dt="2019-06-10T01:43:28.012" v="194" actId="14100"/>
          <ac:cxnSpMkLst>
            <pc:docMk/>
            <pc:sldMk cId="740209032" sldId="261"/>
            <ac:cxnSpMk id="69" creationId="{C4C638E5-A0FE-4EE5-8C0A-10745093C1AE}"/>
          </ac:cxnSpMkLst>
        </pc:cxnChg>
        <pc:cxnChg chg="add mod">
          <ac:chgData name="Matthieu Lefebvre" userId="ffcff258-af77-4a9b-bfee-b302d003bfe8" providerId="ADAL" clId="{224E5732-AD47-4238-B841-11F6ECC60C3E}" dt="2019-06-10T01:44:24.884" v="229" actId="14100"/>
          <ac:cxnSpMkLst>
            <pc:docMk/>
            <pc:sldMk cId="740209032" sldId="261"/>
            <ac:cxnSpMk id="73" creationId="{39AE312E-CD83-4364-89CB-541E32947F09}"/>
          </ac:cxnSpMkLst>
        </pc:cxnChg>
        <pc:cxnChg chg="add mod">
          <ac:chgData name="Matthieu Lefebvre" userId="ffcff258-af77-4a9b-bfee-b302d003bfe8" providerId="ADAL" clId="{224E5732-AD47-4238-B841-11F6ECC60C3E}" dt="2019-06-10T01:44:31.932" v="232" actId="14100"/>
          <ac:cxnSpMkLst>
            <pc:docMk/>
            <pc:sldMk cId="740209032" sldId="261"/>
            <ac:cxnSpMk id="74" creationId="{F4372D6A-3975-4C6A-9CDF-5874670D9AF7}"/>
          </ac:cxnSpMkLst>
        </pc:cxnChg>
      </pc:sldChg>
      <pc:sldChg chg="modSp add del">
        <pc:chgData name="Matthieu Lefebvre" userId="ffcff258-af77-4a9b-bfee-b302d003bfe8" providerId="ADAL" clId="{224E5732-AD47-4238-B841-11F6ECC60C3E}" dt="2019-06-10T01:48:59.671" v="305"/>
        <pc:sldMkLst>
          <pc:docMk/>
          <pc:sldMk cId="1296936109" sldId="328"/>
        </pc:sldMkLst>
        <pc:spChg chg="mod">
          <ac:chgData name="Matthieu Lefebvre" userId="ffcff258-af77-4a9b-bfee-b302d003bfe8" providerId="ADAL" clId="{224E5732-AD47-4238-B841-11F6ECC60C3E}" dt="2019-06-10T01:48:56.639" v="304"/>
          <ac:spMkLst>
            <pc:docMk/>
            <pc:sldMk cId="1296936109" sldId="328"/>
            <ac:spMk id="2" creationId="{00000000-0000-0000-0000-000000000000}"/>
          </ac:spMkLst>
        </pc:spChg>
      </pc:sldChg>
      <pc:sldChg chg="modSp add">
        <pc:chgData name="Matthieu Lefebvre" userId="ffcff258-af77-4a9b-bfee-b302d003bfe8" providerId="ADAL" clId="{224E5732-AD47-4238-B841-11F6ECC60C3E}" dt="2019-06-10T04:16:30.826" v="353" actId="20577"/>
        <pc:sldMkLst>
          <pc:docMk/>
          <pc:sldMk cId="2061549202" sldId="329"/>
        </pc:sldMkLst>
        <pc:spChg chg="mod">
          <ac:chgData name="Matthieu Lefebvre" userId="ffcff258-af77-4a9b-bfee-b302d003bfe8" providerId="ADAL" clId="{224E5732-AD47-4238-B841-11F6ECC60C3E}" dt="2019-06-10T04:16:30.826" v="353" actId="20577"/>
          <ac:spMkLst>
            <pc:docMk/>
            <pc:sldMk cId="2061549202" sldId="329"/>
            <ac:spMk id="3" creationId="{00000000-0000-0000-0000-000000000000}"/>
          </ac:spMkLst>
        </pc:spChg>
      </pc:sldChg>
      <pc:sldChg chg="add modNotesTx">
        <pc:chgData name="Matthieu Lefebvre" userId="ffcff258-af77-4a9b-bfee-b302d003bfe8" providerId="ADAL" clId="{224E5732-AD47-4238-B841-11F6ECC60C3E}" dt="2019-06-10T04:16:56.034" v="360" actId="20577"/>
        <pc:sldMkLst>
          <pc:docMk/>
          <pc:sldMk cId="4112332141" sldId="330"/>
        </pc:sldMkLst>
      </pc:sldChg>
      <pc:sldChg chg="add">
        <pc:chgData name="Matthieu Lefebvre" userId="ffcff258-af77-4a9b-bfee-b302d003bfe8" providerId="ADAL" clId="{224E5732-AD47-4238-B841-11F6ECC60C3E}" dt="2019-06-10T01:49:33.127" v="308"/>
        <pc:sldMkLst>
          <pc:docMk/>
          <pc:sldMk cId="1261049513" sldId="331"/>
        </pc:sldMkLst>
      </pc:sldChg>
      <pc:sldChg chg="add">
        <pc:chgData name="Matthieu Lefebvre" userId="ffcff258-af77-4a9b-bfee-b302d003bfe8" providerId="ADAL" clId="{224E5732-AD47-4238-B841-11F6ECC60C3E}" dt="2019-06-10T01:49:39.517" v="309"/>
        <pc:sldMkLst>
          <pc:docMk/>
          <pc:sldMk cId="1969444154" sldId="332"/>
        </pc:sldMkLst>
      </pc:sldChg>
      <pc:sldChg chg="add">
        <pc:chgData name="Matthieu Lefebvre" userId="ffcff258-af77-4a9b-bfee-b302d003bfe8" providerId="ADAL" clId="{224E5732-AD47-4238-B841-11F6ECC60C3E}" dt="2019-06-10T01:49:45.985" v="310"/>
        <pc:sldMkLst>
          <pc:docMk/>
          <pc:sldMk cId="3866705493" sldId="333"/>
        </pc:sldMkLst>
      </pc:sldChg>
      <pc:sldChg chg="add modNotesTx">
        <pc:chgData name="Matthieu Lefebvre" userId="ffcff258-af77-4a9b-bfee-b302d003bfe8" providerId="ADAL" clId="{224E5732-AD47-4238-B841-11F6ECC60C3E}" dt="2019-06-10T04:18:11.832" v="362" actId="6549"/>
        <pc:sldMkLst>
          <pc:docMk/>
          <pc:sldMk cId="2621193989" sldId="335"/>
        </pc:sldMkLst>
      </pc:sldChg>
      <pc:sldChg chg="add">
        <pc:chgData name="Matthieu Lefebvre" userId="ffcff258-af77-4a9b-bfee-b302d003bfe8" providerId="ADAL" clId="{224E5732-AD47-4238-B841-11F6ECC60C3E}" dt="2019-06-10T01:50:12.683" v="312"/>
        <pc:sldMkLst>
          <pc:docMk/>
          <pc:sldMk cId="3865293447" sldId="3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59DB0-788B-49F6-ABD5-863511AA9EA0}" type="datetimeFigureOut">
              <a:rPr lang="en-US" smtClean="0"/>
              <a:t>6/9/2019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91DC6-FC12-4547-A4A7-1A94039B8188}" type="slidenum">
              <a:rPr lang="en-US" smtClean="0"/>
              <a:t>‹#›</a:t>
            </a:fld>
            <a:endParaRPr lang="en-US"/>
          </a:p>
        </p:txBody>
      </p:sp>
    </p:spTree>
    <p:extLst>
      <p:ext uri="{BB962C8B-B14F-4D97-AF65-F5344CB8AC3E}">
        <p14:creationId xmlns:p14="http://schemas.microsoft.com/office/powerpoint/2010/main" val="365025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solution begins with the payment transaction systems writing transactions to Azure Cosmos DB. Using the built-in change feed feature in Cosmos DB, the transactions can be read as a stream of incoming data within an Azure Databricks notebook, using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and stored long-term within an Azure Databricks Delta table backed by Azure Data Lake Storage. The Delta tables efficiently manage inserts and updates (e.g., </a:t>
            </a:r>
            <a:r>
              <a:rPr lang="en-US" sz="1200" b="0" kern="1200" dirty="0" err="1">
                <a:solidFill>
                  <a:schemeClr val="tx1"/>
                </a:solidFill>
                <a:effectLst/>
                <a:latin typeface="+mn-lt"/>
                <a:ea typeface="+mn-ea"/>
                <a:cs typeface="+mn-cs"/>
              </a:rPr>
              <a:t>upserts</a:t>
            </a:r>
            <a:r>
              <a:rPr lang="en-US" sz="1200" b="0" kern="1200" dirty="0">
                <a:solidFill>
                  <a:schemeClr val="tx1"/>
                </a:solidFill>
                <a:effectLst/>
                <a:latin typeface="+mn-lt"/>
                <a:ea typeface="+mn-ea"/>
                <a:cs typeface="+mn-cs"/>
              </a:rPr>
              <a:t>) to the transaction data. Tables created in Databricks over this data can be accessed by business analysts using dashboards and reports in Power BI, by using Power BI's Spark connector. Alternately, semantic models can be stored in Azure Analysis Service to serve data to Power BI, eliminating the need to keep a dedicated Databricks cluster running for reporting.</a:t>
            </a:r>
          </a:p>
          <a:p>
            <a:r>
              <a:rPr lang="en-US" sz="1200" b="0" kern="1200" dirty="0">
                <a:solidFill>
                  <a:schemeClr val="tx1"/>
                </a:solidFill>
                <a:effectLst/>
                <a:latin typeface="+mn-lt"/>
                <a:ea typeface="+mn-ea"/>
                <a:cs typeface="+mn-cs"/>
              </a:rPr>
              <a:t>Data scientists and engineers can create their own reports against Databricks tables, using Azure Databricks notebooks.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Databricks also supports training and validating the machine learning model, using historical data stored in Azure Data Lake Storage. The model can be periodically re-trained using the data stored in Delta tables or other historical tables. The Azure Machine Learning service is used to deploy the trained model as a real-time scoring web service running on a highly available Azure Kubernetes Service cluster (AKS cluster). The trained model is also used in scheduled offline scoring through Databricks jobs, and the "suspicious activity" output is stored in Azure Cosmos DB so it is globally available in regions closest to customers through their web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Finally, Azure Key Vault is used to securely store secrets, such as account keys and connection strings, and serves as a backing for Azure Databricks secret scopes.</a:t>
            </a:r>
          </a:p>
          <a:p>
            <a:endParaRPr lang="en-US" dirty="0"/>
          </a:p>
        </p:txBody>
      </p:sp>
      <p:sp>
        <p:nvSpPr>
          <p:cNvPr id="4" name="Slide Number Placeholder 3"/>
          <p:cNvSpPr>
            <a:spLocks noGrp="1"/>
          </p:cNvSpPr>
          <p:nvPr>
            <p:ph type="sldNum" sz="quarter" idx="5"/>
          </p:nvPr>
        </p:nvSpPr>
        <p:spPr/>
        <p:txBody>
          <a:bodyPr/>
          <a:lstStyle/>
          <a:p>
            <a:fld id="{79691DC6-FC12-4547-A4A7-1A94039B8188}" type="slidenum">
              <a:rPr lang="en-US" smtClean="0"/>
              <a:t>5</a:t>
            </a:fld>
            <a:endParaRPr lang="en-US"/>
          </a:p>
        </p:txBody>
      </p:sp>
    </p:spTree>
    <p:extLst>
      <p:ext uri="{BB962C8B-B14F-4D97-AF65-F5344CB8AC3E}">
        <p14:creationId xmlns:p14="http://schemas.microsoft.com/office/powerpoint/2010/main" val="42865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Woodgrove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Databricks, or query the raw data within the collection as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40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290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If you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Woodgrove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Woodgrove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832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4087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azure-cosmosdb-spark connector, which lets you easily read to and write from Azure Cosmos DB via Spark DataFrames in either Python or Scala. For Event Hubs, either use the azure-eventhubs-spark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continuously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1698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7834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PowerBI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56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 2: Additional service and synchronization required, but lower cost option:</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more cost-effective approach to reporting is to store the summary (gold) table data in Azure Analysis Services, which you connect to from Power BI. This eliminates having to have a dedicated Databricks cluster running at all times for reporting and analysis. Azure Analysis Services is a fully managed platform as a service (PaaS) for storing your data in a tabular semantic data model. You will need to synchronize the data to your semantic models in Azure Analysis Services to keep your dashboard and reports up-to-date. This can be done as an extra step during stream processing, using rolling aggregates over a time window, or by batch processing on a schedule, using an Azure Databricks job or an orchestration service like Azure Data Factory.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342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0761-4119-4681-B2C4-AE92D96D45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84710C-147B-40C4-B093-747D4A5DE2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76115B-B2DA-4B3E-950B-DEDD645CCD6D}"/>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5" name="Footer Placeholder 4">
            <a:extLst>
              <a:ext uri="{FF2B5EF4-FFF2-40B4-BE49-F238E27FC236}">
                <a16:creationId xmlns:a16="http://schemas.microsoft.com/office/drawing/2014/main" id="{D22C4231-0756-43A9-9A70-09549852A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2188E-E8CF-4AA8-A9E0-51E3283558A1}"/>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372582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E114-32ED-4941-9D60-3C22B39F4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461125-0C7C-4FDA-9706-8013E1AAA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2EA66-16AA-4A55-9E74-67CAD316306F}"/>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5" name="Footer Placeholder 4">
            <a:extLst>
              <a:ext uri="{FF2B5EF4-FFF2-40B4-BE49-F238E27FC236}">
                <a16:creationId xmlns:a16="http://schemas.microsoft.com/office/drawing/2014/main" id="{C3A4C204-871F-4A8B-BC75-9615B2FF6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A34AF-D58E-48D4-A5CF-08F389DA09DD}"/>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3915912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A236A-BE12-4A5B-9532-1611F03B6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E949E-ED75-49CD-A87A-EC9BB81E54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D32C5-6392-4CC1-8689-F02EFAE50481}"/>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5" name="Footer Placeholder 4">
            <a:extLst>
              <a:ext uri="{FF2B5EF4-FFF2-40B4-BE49-F238E27FC236}">
                <a16:creationId xmlns:a16="http://schemas.microsoft.com/office/drawing/2014/main" id="{F23AF40F-43B3-4EFE-B04C-4E3D4D836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D9103-53E7-4C2A-B74E-F34DA01BFABE}"/>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357094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769900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729085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98489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14886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92963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5065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411912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7661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59C9-DEA1-4F23-B35E-A3DEBAAF1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4386B3-B67B-426F-A87C-CD1F3F7C6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32BA0-813C-43E0-B1CC-F8E5411520B8}"/>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5" name="Footer Placeholder 4">
            <a:extLst>
              <a:ext uri="{FF2B5EF4-FFF2-40B4-BE49-F238E27FC236}">
                <a16:creationId xmlns:a16="http://schemas.microsoft.com/office/drawing/2014/main" id="{DDC4E1FE-8EB5-4A54-B9C7-553F113FE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4DC02-0A48-4E75-87F4-DB0D9371B588}"/>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3155106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6406673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169050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860313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659730051"/>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440801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358155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9627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79056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173352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67567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6F78-6D48-4AAF-92B0-F6B9F571D4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299D4A-AF0C-406E-9D8D-8B3308F34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2D90C-3D36-4A8A-9FEE-29B431E84A90}"/>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5" name="Footer Placeholder 4">
            <a:extLst>
              <a:ext uri="{FF2B5EF4-FFF2-40B4-BE49-F238E27FC236}">
                <a16:creationId xmlns:a16="http://schemas.microsoft.com/office/drawing/2014/main" id="{986B33A8-3A62-4340-876B-F936683CB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B23AB-3B22-470C-97F1-C7B373D6D279}"/>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393766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22D4-7D00-42CC-88D2-8FE5C9497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84A85-8453-4ACB-BC3B-A3E17257B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72926A-0343-4F74-B44E-C3B05DC28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F21E9-C726-460B-800E-9B3A98DF7C7E}"/>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6" name="Footer Placeholder 5">
            <a:extLst>
              <a:ext uri="{FF2B5EF4-FFF2-40B4-BE49-F238E27FC236}">
                <a16:creationId xmlns:a16="http://schemas.microsoft.com/office/drawing/2014/main" id="{B13F2327-7CCB-4281-9827-FC47A0D63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BE0A8-2101-4FC7-83CF-A39378DD5DD0}"/>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235837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3316-511F-4466-BD56-9540FA681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5C47A3-B05F-4970-B60E-247B4C5A1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650140-0253-4E31-ABAD-B1E1F8B50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D9C4E2-92D7-4F5B-9398-3CEAD6664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94A04-0521-4984-8879-A42A0E441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96365-E109-46A2-9254-FBCC8ACA8852}"/>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8" name="Footer Placeholder 7">
            <a:extLst>
              <a:ext uri="{FF2B5EF4-FFF2-40B4-BE49-F238E27FC236}">
                <a16:creationId xmlns:a16="http://schemas.microsoft.com/office/drawing/2014/main" id="{D21A489B-1D07-45B4-9192-73E4961E25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C79449-5D67-447F-B26F-E4D364654DB7}"/>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32878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DD59-CB4D-4C3C-953B-8F98930E15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B29C3-F7A1-411E-AE3F-5763C2E2A6C0}"/>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4" name="Footer Placeholder 3">
            <a:extLst>
              <a:ext uri="{FF2B5EF4-FFF2-40B4-BE49-F238E27FC236}">
                <a16:creationId xmlns:a16="http://schemas.microsoft.com/office/drawing/2014/main" id="{C59DE3BC-83D3-472D-8AC3-12B76370B6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81FAE6-A4ED-4E05-AF2A-BC57F2688389}"/>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434308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A4E26-DBA8-4508-A01B-73FFD9B947BF}"/>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3" name="Footer Placeholder 2">
            <a:extLst>
              <a:ext uri="{FF2B5EF4-FFF2-40B4-BE49-F238E27FC236}">
                <a16:creationId xmlns:a16="http://schemas.microsoft.com/office/drawing/2014/main" id="{140A9021-D89B-4A2F-9B2A-9C03F3447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731A2-EEF4-46F1-A77D-1A8BCB35FAA9}"/>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270139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A96A-7C65-46CC-A91F-6FBD0F1D4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BF7CA-F37D-4EC7-BB07-FACF959AE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588DEC-D9B9-4A2F-87B3-1DFDEB7A8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F0505-4834-4948-AE6F-0533DDC34FFF}"/>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6" name="Footer Placeholder 5">
            <a:extLst>
              <a:ext uri="{FF2B5EF4-FFF2-40B4-BE49-F238E27FC236}">
                <a16:creationId xmlns:a16="http://schemas.microsoft.com/office/drawing/2014/main" id="{D0772F0D-3F92-41D2-A1D4-342EB85BB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B65B6-EBB9-4FF4-B71C-1D1F59808B9B}"/>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423853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13EC-E559-4E9B-89EC-2A7283A78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E85E0E-CFB9-43EB-83A6-C46D854F5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205AD0-3A96-4DA5-9991-629C56209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B0EE2-F3FD-462C-A226-88BCFFBE8129}"/>
              </a:ext>
            </a:extLst>
          </p:cNvPr>
          <p:cNvSpPr>
            <a:spLocks noGrp="1"/>
          </p:cNvSpPr>
          <p:nvPr>
            <p:ph type="dt" sz="half" idx="10"/>
          </p:nvPr>
        </p:nvSpPr>
        <p:spPr/>
        <p:txBody>
          <a:bodyPr/>
          <a:lstStyle/>
          <a:p>
            <a:fld id="{23D68564-ACBA-46D6-86B3-3543827251F5}" type="datetimeFigureOut">
              <a:rPr lang="en-US" smtClean="0"/>
              <a:t>6/9/2019</a:t>
            </a:fld>
            <a:endParaRPr lang="en-US"/>
          </a:p>
        </p:txBody>
      </p:sp>
      <p:sp>
        <p:nvSpPr>
          <p:cNvPr id="6" name="Footer Placeholder 5">
            <a:extLst>
              <a:ext uri="{FF2B5EF4-FFF2-40B4-BE49-F238E27FC236}">
                <a16:creationId xmlns:a16="http://schemas.microsoft.com/office/drawing/2014/main" id="{E3368309-4BA7-4196-B7CB-6BCFDAB44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16F89-FA09-49C5-93CF-FD829D1B3CE3}"/>
              </a:ext>
            </a:extLst>
          </p:cNvPr>
          <p:cNvSpPr>
            <a:spLocks noGrp="1"/>
          </p:cNvSpPr>
          <p:nvPr>
            <p:ph type="sldNum" sz="quarter" idx="12"/>
          </p:nvPr>
        </p:nvSpPr>
        <p:spPr/>
        <p:txBody>
          <a:bodyPr/>
          <a:lstStyle/>
          <a:p>
            <a:fld id="{FDA86EE2-A16E-4405-B4C2-9F610AA9D3C4}" type="slidenum">
              <a:rPr lang="en-US" smtClean="0"/>
              <a:t>‹#›</a:t>
            </a:fld>
            <a:endParaRPr lang="en-US"/>
          </a:p>
        </p:txBody>
      </p:sp>
    </p:spTree>
    <p:extLst>
      <p:ext uri="{BB962C8B-B14F-4D97-AF65-F5344CB8AC3E}">
        <p14:creationId xmlns:p14="http://schemas.microsoft.com/office/powerpoint/2010/main" val="379705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0959D-517E-4A25-971E-02745C4A5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971A1A-2C23-49A8-8243-8F1565233D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E9A40-DFA8-428C-9A5C-EC5796FE33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68564-ACBA-46D6-86B3-3543827251F5}" type="datetimeFigureOut">
              <a:rPr lang="en-US" smtClean="0"/>
              <a:t>6/9/2019</a:t>
            </a:fld>
            <a:endParaRPr lang="en-US"/>
          </a:p>
        </p:txBody>
      </p:sp>
      <p:sp>
        <p:nvSpPr>
          <p:cNvPr id="5" name="Footer Placeholder 4">
            <a:extLst>
              <a:ext uri="{FF2B5EF4-FFF2-40B4-BE49-F238E27FC236}">
                <a16:creationId xmlns:a16="http://schemas.microsoft.com/office/drawing/2014/main" id="{8615C471-11D8-4208-B228-13C86DAB2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3B9F07-9DF2-47A7-8B25-FB8F0D119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86EE2-A16E-4405-B4C2-9F610AA9D3C4}" type="slidenum">
              <a:rPr lang="en-US" smtClean="0"/>
              <a:t>‹#›</a:t>
            </a:fld>
            <a:endParaRPr lang="en-US"/>
          </a:p>
        </p:txBody>
      </p:sp>
    </p:spTree>
    <p:extLst>
      <p:ext uri="{BB962C8B-B14F-4D97-AF65-F5344CB8AC3E}">
        <p14:creationId xmlns:p14="http://schemas.microsoft.com/office/powerpoint/2010/main" val="8895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50268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alefe@microsoft.com"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33.sv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svg"/><Relationship Id="rId3" Type="http://schemas.openxmlformats.org/officeDocument/2006/relationships/image" Target="../media/image8.pn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atthieuLefebvre/Streaming---Real-Time-Advanced-Analytics/blob/master/README.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descr="A picture containing beverage">
            <a:extLst>
              <a:ext uri="{FF2B5EF4-FFF2-40B4-BE49-F238E27FC236}">
                <a16:creationId xmlns:a16="http://schemas.microsoft.com/office/drawing/2014/main" id="{F81B9426-E470-462E-A2B9-21D51A01E3A2}"/>
              </a:ext>
            </a:extLst>
          </p:cNvPr>
          <p:cNvPicPr>
            <a:picLocks noChangeAspect="1"/>
          </p:cNvPicPr>
          <p:nvPr/>
        </p:nvPicPr>
        <p:blipFill rotWithShape="1">
          <a:blip r:embed="rId2"/>
          <a:srcRect t="18199" b="6801"/>
          <a:stretch/>
        </p:blipFill>
        <p:spPr>
          <a:xfrm>
            <a:off x="20" y="10"/>
            <a:ext cx="12191980" cy="6857990"/>
          </a:xfrm>
          <a:prstGeom prst="rect">
            <a:avLst/>
          </a:prstGeom>
        </p:spPr>
      </p:pic>
      <p:sp>
        <p:nvSpPr>
          <p:cNvPr id="14"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A3B9486-DBA9-4DC8-960E-03204C66B6FC}"/>
              </a:ext>
            </a:extLst>
          </p:cNvPr>
          <p:cNvSpPr>
            <a:spLocks noGrp="1"/>
          </p:cNvSpPr>
          <p:nvPr>
            <p:ph type="ctrTitle"/>
          </p:nvPr>
        </p:nvSpPr>
        <p:spPr>
          <a:xfrm>
            <a:off x="8022021" y="3231931"/>
            <a:ext cx="3852041" cy="1834056"/>
          </a:xfrm>
        </p:spPr>
        <p:txBody>
          <a:bodyPr>
            <a:normAutofit/>
          </a:bodyPr>
          <a:lstStyle/>
          <a:p>
            <a:r>
              <a:rPr lang="en-US" sz="4000"/>
              <a:t>Lab Data Streaming</a:t>
            </a:r>
          </a:p>
        </p:txBody>
      </p:sp>
      <p:sp>
        <p:nvSpPr>
          <p:cNvPr id="3" name="Subtitle 2">
            <a:extLst>
              <a:ext uri="{FF2B5EF4-FFF2-40B4-BE49-F238E27FC236}">
                <a16:creationId xmlns:a16="http://schemas.microsoft.com/office/drawing/2014/main" id="{D73013FB-07DF-471E-9ECC-1110A68A7F8C}"/>
              </a:ext>
            </a:extLst>
          </p:cNvPr>
          <p:cNvSpPr>
            <a:spLocks noGrp="1"/>
          </p:cNvSpPr>
          <p:nvPr>
            <p:ph type="subTitle" idx="1"/>
          </p:nvPr>
        </p:nvSpPr>
        <p:spPr>
          <a:xfrm>
            <a:off x="7782910" y="5242675"/>
            <a:ext cx="4330262" cy="683284"/>
          </a:xfrm>
        </p:spPr>
        <p:txBody>
          <a:bodyPr>
            <a:normAutofit/>
          </a:bodyPr>
          <a:lstStyle/>
          <a:p>
            <a:r>
              <a:rPr lang="en-US" sz="1600"/>
              <a:t>6/10/2019</a:t>
            </a:r>
          </a:p>
          <a:p>
            <a:r>
              <a:rPr lang="en-US" sz="1600">
                <a:hlinkClick r:id="rId3"/>
              </a:rPr>
              <a:t>malefe@microsoft.com</a:t>
            </a:r>
            <a:endParaRPr lang="en-US" sz="1600"/>
          </a:p>
          <a:p>
            <a:endParaRPr lang="en-US" sz="1600"/>
          </a:p>
        </p:txBody>
      </p:sp>
      <p:cxnSp>
        <p:nvCxnSpPr>
          <p:cNvPr id="15"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6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Lake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Delta Lake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descr="Azure Key Vault logo">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lnSpcReduction="10000"/>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Delta Lake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Delta Lake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 Lake.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 more cost-effective option for serving summary data for business analysts to use from Power BI is to use Azure Analysis Services. This eliminates having to have a dedicated Databricks cluster running at all times for reporting and analysis.</a:t>
            </a:r>
          </a:p>
          <a:p>
            <a:pPr lvl="1"/>
            <a:r>
              <a:rPr lang="en-US" sz="2800" dirty="0">
                <a:solidFill>
                  <a:schemeClr val="tx1"/>
                </a:solidFill>
                <a:latin typeface="Segoe UI Semilight" panose="020B0402040204020203" pitchFamily="34" charset="0"/>
                <a:cs typeface="Segoe UI Semilight" panose="020B0402040204020203" pitchFamily="34" charset="0"/>
              </a:rPr>
              <a:t>Your data is stored in a tabular semantic data model, which you populate by writing to it during stream processing using rolling aggregates over a time window, or by batch processing on a schedule using an Azure Databricks job or an orchestration service like Azure Data Factory.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6" name="Picture 5" descr="Analysis Services logo">
            <a:extLst>
              <a:ext uri="{FF2B5EF4-FFF2-40B4-BE49-F238E27FC236}">
                <a16:creationId xmlns:a16="http://schemas.microsoft.com/office/drawing/2014/main" id="{6736AFB8-2C5F-465C-872A-1606F755784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07402" y="4451109"/>
            <a:ext cx="1294267" cy="1294267"/>
          </a:xfrm>
          <a:prstGeom prst="rect">
            <a:avLst/>
          </a:prstGeom>
        </p:spPr>
      </p:pic>
    </p:spTree>
    <p:extLst>
      <p:ext uri="{BB962C8B-B14F-4D97-AF65-F5344CB8AC3E}">
        <p14:creationId xmlns:p14="http://schemas.microsoft.com/office/powerpoint/2010/main" val="386529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396BD93-3BD7-4ADB-8FF0-4E443A914CA1}"/>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Azure – Typical Analytics Streaming Architecture</a:t>
            </a:r>
            <a:endParaRPr lang="en-US" sz="3200" dirty="0">
              <a:solidFill>
                <a:schemeClr val="bg1"/>
              </a:solidFill>
            </a:endParaRPr>
          </a:p>
        </p:txBody>
      </p:sp>
      <p:pic>
        <p:nvPicPr>
          <p:cNvPr id="1026" name="Picture 2" descr="Infographic for common scenarios">
            <a:extLst>
              <a:ext uri="{FF2B5EF4-FFF2-40B4-BE49-F238E27FC236}">
                <a16:creationId xmlns:a16="http://schemas.microsoft.com/office/drawing/2014/main" id="{44471AFC-2A72-4CEC-BFFB-062E32086C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1272" y="1675227"/>
            <a:ext cx="7989455"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56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F657-1F62-440F-A5A9-0D89FA9A9AD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461DB0EB-D5D3-4AF7-AA67-93589F003AA0}"/>
              </a:ext>
            </a:extLst>
          </p:cNvPr>
          <p:cNvSpPr>
            <a:spLocks noGrp="1"/>
          </p:cNvSpPr>
          <p:nvPr>
            <p:ph idx="1"/>
          </p:nvPr>
        </p:nvSpPr>
        <p:spPr/>
        <p:txBody>
          <a:bodyPr/>
          <a:lstStyle/>
          <a:p>
            <a:r>
              <a:rPr lang="en-US" dirty="0"/>
              <a:t>Goal of this workshop will be to build an Azure </a:t>
            </a:r>
            <a:r>
              <a:rPr lang="en-US" dirty="0" err="1"/>
              <a:t>infrastruture</a:t>
            </a:r>
            <a:r>
              <a:rPr lang="en-US" dirty="0"/>
              <a:t> full PaaS oriented and create a kind of “hello world” streaming application in Azure.</a:t>
            </a:r>
          </a:p>
          <a:p>
            <a:r>
              <a:rPr lang="en-US" dirty="0"/>
              <a:t>Something like: simple producer -&gt; to Event Hubs -&gt; to Databricks -&gt; </a:t>
            </a:r>
            <a:r>
              <a:rPr lang="en-US" dirty="0" err="1"/>
              <a:t>Datalake</a:t>
            </a:r>
            <a:r>
              <a:rPr lang="en-US" dirty="0"/>
              <a:t> -&gt; SQL Data Warehouse.</a:t>
            </a:r>
          </a:p>
          <a:p>
            <a:endParaRPr lang="en-US" dirty="0"/>
          </a:p>
        </p:txBody>
      </p:sp>
    </p:spTree>
    <p:extLst>
      <p:ext uri="{BB962C8B-B14F-4D97-AF65-F5344CB8AC3E}">
        <p14:creationId xmlns:p14="http://schemas.microsoft.com/office/powerpoint/2010/main" val="280100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DCEC02-0184-40DF-8433-88E7456F692C}"/>
              </a:ext>
            </a:extLst>
          </p:cNvPr>
          <p:cNvSpPr>
            <a:spLocks noGrp="1"/>
          </p:cNvSpPr>
          <p:nvPr>
            <p:ph type="title"/>
          </p:nvPr>
        </p:nvSpPr>
        <p:spPr/>
        <p:txBody>
          <a:bodyPr/>
          <a:lstStyle/>
          <a:p>
            <a:r>
              <a:rPr lang="en-US" dirty="0"/>
              <a:t>Lab Architecture</a:t>
            </a:r>
          </a:p>
        </p:txBody>
      </p:sp>
      <p:pic>
        <p:nvPicPr>
          <p:cNvPr id="5" name="Picture 4">
            <a:extLst>
              <a:ext uri="{FF2B5EF4-FFF2-40B4-BE49-F238E27FC236}">
                <a16:creationId xmlns:a16="http://schemas.microsoft.com/office/drawing/2014/main" id="{8D988096-B203-48D4-AFEA-FDEA51690132}"/>
              </a:ext>
            </a:extLst>
          </p:cNvPr>
          <p:cNvPicPr>
            <a:picLocks noChangeAspect="1"/>
          </p:cNvPicPr>
          <p:nvPr/>
        </p:nvPicPr>
        <p:blipFill>
          <a:blip r:embed="rId2"/>
          <a:stretch>
            <a:fillRect/>
          </a:stretch>
        </p:blipFill>
        <p:spPr>
          <a:xfrm>
            <a:off x="166688" y="3305175"/>
            <a:ext cx="1172674" cy="1047750"/>
          </a:xfrm>
          <a:prstGeom prst="rect">
            <a:avLst/>
          </a:prstGeom>
        </p:spPr>
      </p:pic>
      <p:cxnSp>
        <p:nvCxnSpPr>
          <p:cNvPr id="7" name="Straight Connector 6">
            <a:extLst>
              <a:ext uri="{FF2B5EF4-FFF2-40B4-BE49-F238E27FC236}">
                <a16:creationId xmlns:a16="http://schemas.microsoft.com/office/drawing/2014/main" id="{1C336FE4-C94F-4595-A006-1A2D428CE6A6}"/>
              </a:ext>
            </a:extLst>
          </p:cNvPr>
          <p:cNvCxnSpPr/>
          <p:nvPr/>
        </p:nvCxnSpPr>
        <p:spPr>
          <a:xfrm>
            <a:off x="1536700" y="2552700"/>
            <a:ext cx="0" cy="2838450"/>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Object 7">
            <a:extLst>
              <a:ext uri="{FF2B5EF4-FFF2-40B4-BE49-F238E27FC236}">
                <a16:creationId xmlns:a16="http://schemas.microsoft.com/office/drawing/2014/main" id="{A8FD8F7B-A4F2-4126-9266-1881AF3FD7C6}"/>
              </a:ext>
            </a:extLst>
          </p:cNvPr>
          <p:cNvSpPr/>
          <p:nvPr/>
        </p:nvSpPr>
        <p:spPr>
          <a:xfrm>
            <a:off x="2324100" y="3514725"/>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Event Hub</a:t>
            </a:r>
            <a:endParaRPr lang="en-US" dirty="0"/>
          </a:p>
        </p:txBody>
      </p:sp>
      <p:pic>
        <p:nvPicPr>
          <p:cNvPr id="9" name="Object 15" descr="../../dist/Analytics/AzureEventHub.svg">
            <a:extLst>
              <a:ext uri="{FF2B5EF4-FFF2-40B4-BE49-F238E27FC236}">
                <a16:creationId xmlns:a16="http://schemas.microsoft.com/office/drawing/2014/main" id="{53ECA957-E9E6-4A12-B8FC-6A7D950DEC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8628" y="2916936"/>
            <a:ext cx="542544" cy="566928"/>
          </a:xfrm>
          <a:prstGeom prst="rect">
            <a:avLst/>
          </a:prstGeom>
        </p:spPr>
      </p:pic>
      <p:sp>
        <p:nvSpPr>
          <p:cNvPr id="10" name="Object 3">
            <a:extLst>
              <a:ext uri="{FF2B5EF4-FFF2-40B4-BE49-F238E27FC236}">
                <a16:creationId xmlns:a16="http://schemas.microsoft.com/office/drawing/2014/main" id="{190BD2CE-E156-4F18-8050-2070F6E47683}"/>
              </a:ext>
            </a:extLst>
          </p:cNvPr>
          <p:cNvSpPr/>
          <p:nvPr/>
        </p:nvSpPr>
        <p:spPr>
          <a:xfrm>
            <a:off x="2356339" y="4710112"/>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Cosmos Db</a:t>
            </a:r>
            <a:endParaRPr lang="en-US" dirty="0"/>
          </a:p>
        </p:txBody>
      </p:sp>
      <p:pic>
        <p:nvPicPr>
          <p:cNvPr id="11" name="Object 12" descr="../../dist/Databases/AzureCosmosDb.svg">
            <a:extLst>
              <a:ext uri="{FF2B5EF4-FFF2-40B4-BE49-F238E27FC236}">
                <a16:creationId xmlns:a16="http://schemas.microsoft.com/office/drawing/2014/main" id="{2830FA2C-8A1E-4E30-ACE6-85849093CE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14244" y="4128896"/>
            <a:ext cx="566928" cy="566928"/>
          </a:xfrm>
          <a:prstGeom prst="rect">
            <a:avLst/>
          </a:prstGeom>
        </p:spPr>
      </p:pic>
      <p:cxnSp>
        <p:nvCxnSpPr>
          <p:cNvPr id="13" name="Straight Arrow Connector 12">
            <a:extLst>
              <a:ext uri="{FF2B5EF4-FFF2-40B4-BE49-F238E27FC236}">
                <a16:creationId xmlns:a16="http://schemas.microsoft.com/office/drawing/2014/main" id="{F335E3F2-BEC9-4869-9C79-8B625FBB29FA}"/>
              </a:ext>
            </a:extLst>
          </p:cNvPr>
          <p:cNvCxnSpPr>
            <a:cxnSpLocks/>
          </p:cNvCxnSpPr>
          <p:nvPr/>
        </p:nvCxnSpPr>
        <p:spPr>
          <a:xfrm>
            <a:off x="1536700" y="3206750"/>
            <a:ext cx="534989" cy="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C82389-A27C-497B-B960-E00B2295C92C}"/>
              </a:ext>
            </a:extLst>
          </p:cNvPr>
          <p:cNvCxnSpPr>
            <a:cxnSpLocks/>
          </p:cNvCxnSpPr>
          <p:nvPr/>
        </p:nvCxnSpPr>
        <p:spPr>
          <a:xfrm>
            <a:off x="1536700" y="4412360"/>
            <a:ext cx="534989" cy="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1709543-5744-4BBF-95BB-7998F338DCD5}"/>
              </a:ext>
            </a:extLst>
          </p:cNvPr>
          <p:cNvSpPr/>
          <p:nvPr/>
        </p:nvSpPr>
        <p:spPr>
          <a:xfrm>
            <a:off x="2071689" y="2333625"/>
            <a:ext cx="1852612" cy="287178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2A3B01C-5991-4B22-9C57-8D5451BA0312}"/>
              </a:ext>
            </a:extLst>
          </p:cNvPr>
          <p:cNvSpPr txBox="1"/>
          <p:nvPr/>
        </p:nvSpPr>
        <p:spPr>
          <a:xfrm>
            <a:off x="2456755" y="2384178"/>
            <a:ext cx="1239635" cy="369332"/>
          </a:xfrm>
          <a:prstGeom prst="rect">
            <a:avLst/>
          </a:prstGeom>
          <a:noFill/>
        </p:spPr>
        <p:txBody>
          <a:bodyPr wrap="none" rtlCol="0">
            <a:spAutoFit/>
          </a:bodyPr>
          <a:lstStyle/>
          <a:p>
            <a:r>
              <a:rPr lang="en-US" dirty="0"/>
              <a:t>Data Ingest</a:t>
            </a:r>
          </a:p>
        </p:txBody>
      </p:sp>
      <p:cxnSp>
        <p:nvCxnSpPr>
          <p:cNvPr id="21" name="Straight Arrow Connector 20">
            <a:extLst>
              <a:ext uri="{FF2B5EF4-FFF2-40B4-BE49-F238E27FC236}">
                <a16:creationId xmlns:a16="http://schemas.microsoft.com/office/drawing/2014/main" id="{AAC248D8-67D0-433E-A2F8-93367533FD2C}"/>
              </a:ext>
            </a:extLst>
          </p:cNvPr>
          <p:cNvCxnSpPr>
            <a:cxnSpLocks/>
            <a:stCxn id="19" idx="3"/>
            <a:endCxn id="36" idx="1"/>
          </p:cNvCxnSpPr>
          <p:nvPr/>
        </p:nvCxnSpPr>
        <p:spPr>
          <a:xfrm>
            <a:off x="3924301" y="3769519"/>
            <a:ext cx="1012031" cy="13382"/>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Object 3">
            <a:extLst>
              <a:ext uri="{FF2B5EF4-FFF2-40B4-BE49-F238E27FC236}">
                <a16:creationId xmlns:a16="http://schemas.microsoft.com/office/drawing/2014/main" id="{0F428394-3526-465B-8A03-B40177A8D954}"/>
              </a:ext>
            </a:extLst>
          </p:cNvPr>
          <p:cNvSpPr/>
          <p:nvPr/>
        </p:nvSpPr>
        <p:spPr>
          <a:xfrm>
            <a:off x="5176838" y="4050792"/>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Databricks</a:t>
            </a:r>
            <a:endParaRPr lang="en-US" dirty="0"/>
          </a:p>
        </p:txBody>
      </p:sp>
      <p:pic>
        <p:nvPicPr>
          <p:cNvPr id="25" name="Object 11" descr="../../dist/Analytics/AzureDatabricks.svg">
            <a:extLst>
              <a:ext uri="{FF2B5EF4-FFF2-40B4-BE49-F238E27FC236}">
                <a16:creationId xmlns:a16="http://schemas.microsoft.com/office/drawing/2014/main" id="{B864FB46-DE9F-48A3-B5EA-4DB413B730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91366" y="3483864"/>
            <a:ext cx="542544" cy="566928"/>
          </a:xfrm>
          <a:prstGeom prst="rect">
            <a:avLst/>
          </a:prstGeom>
        </p:spPr>
      </p:pic>
      <p:sp>
        <p:nvSpPr>
          <p:cNvPr id="28" name="Object 2">
            <a:extLst>
              <a:ext uri="{FF2B5EF4-FFF2-40B4-BE49-F238E27FC236}">
                <a16:creationId xmlns:a16="http://schemas.microsoft.com/office/drawing/2014/main" id="{A3EF5B4C-F9D3-41FF-A22F-B41C9F0987C6}"/>
              </a:ext>
            </a:extLst>
          </p:cNvPr>
          <p:cNvSpPr/>
          <p:nvPr/>
        </p:nvSpPr>
        <p:spPr>
          <a:xfrm>
            <a:off x="3609975" y="6211991"/>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Key Vault</a:t>
            </a:r>
            <a:endParaRPr lang="en-US" dirty="0"/>
          </a:p>
        </p:txBody>
      </p:sp>
      <p:pic>
        <p:nvPicPr>
          <p:cNvPr id="29" name="Object 4" descr="../../dist/Security/AzureKeyVault.svg">
            <a:extLst>
              <a:ext uri="{FF2B5EF4-FFF2-40B4-BE49-F238E27FC236}">
                <a16:creationId xmlns:a16="http://schemas.microsoft.com/office/drawing/2014/main" id="{8C4C77A5-1268-4D4D-88D1-85DA981C1B2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39743" y="5645063"/>
            <a:ext cx="512064" cy="566928"/>
          </a:xfrm>
          <a:prstGeom prst="rect">
            <a:avLst/>
          </a:prstGeom>
        </p:spPr>
      </p:pic>
      <p:cxnSp>
        <p:nvCxnSpPr>
          <p:cNvPr id="32" name="Connector: Elbow 31">
            <a:extLst>
              <a:ext uri="{FF2B5EF4-FFF2-40B4-BE49-F238E27FC236}">
                <a16:creationId xmlns:a16="http://schemas.microsoft.com/office/drawing/2014/main" id="{61C228DD-748B-44C2-AA8E-CF76DD9C81CC}"/>
              </a:ext>
            </a:extLst>
          </p:cNvPr>
          <p:cNvCxnSpPr>
            <a:stCxn id="29" idx="1"/>
            <a:endCxn id="19" idx="2"/>
          </p:cNvCxnSpPr>
          <p:nvPr/>
        </p:nvCxnSpPr>
        <p:spPr>
          <a:xfrm rot="10800000">
            <a:off x="2997995" y="5205413"/>
            <a:ext cx="1041748" cy="72311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D78CD613-297D-4D46-AE5D-A6E8557CB259}"/>
              </a:ext>
            </a:extLst>
          </p:cNvPr>
          <p:cNvCxnSpPr>
            <a:cxnSpLocks/>
            <a:stCxn id="29" idx="3"/>
          </p:cNvCxnSpPr>
          <p:nvPr/>
        </p:nvCxnSpPr>
        <p:spPr>
          <a:xfrm flipV="1">
            <a:off x="4551807" y="4661272"/>
            <a:ext cx="613219" cy="126725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0D77969-B257-431B-991B-603015D853C2}"/>
              </a:ext>
            </a:extLst>
          </p:cNvPr>
          <p:cNvSpPr/>
          <p:nvPr/>
        </p:nvSpPr>
        <p:spPr>
          <a:xfrm>
            <a:off x="4936332" y="2876550"/>
            <a:ext cx="1852612" cy="18127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96176A9-9230-41E6-8E54-6EDEFC87041A}"/>
              </a:ext>
            </a:extLst>
          </p:cNvPr>
          <p:cNvSpPr txBox="1"/>
          <p:nvPr/>
        </p:nvSpPr>
        <p:spPr>
          <a:xfrm>
            <a:off x="5122141" y="2938249"/>
            <a:ext cx="1666803" cy="369332"/>
          </a:xfrm>
          <a:prstGeom prst="rect">
            <a:avLst/>
          </a:prstGeom>
          <a:noFill/>
        </p:spPr>
        <p:txBody>
          <a:bodyPr wrap="none" rtlCol="0">
            <a:spAutoFit/>
          </a:bodyPr>
          <a:lstStyle/>
          <a:p>
            <a:r>
              <a:rPr lang="en-US" dirty="0"/>
              <a:t>Data Processing</a:t>
            </a:r>
          </a:p>
        </p:txBody>
      </p:sp>
      <p:sp>
        <p:nvSpPr>
          <p:cNvPr id="42" name="Rectangle 41">
            <a:extLst>
              <a:ext uri="{FF2B5EF4-FFF2-40B4-BE49-F238E27FC236}">
                <a16:creationId xmlns:a16="http://schemas.microsoft.com/office/drawing/2014/main" id="{28955E12-69A2-4C2D-8B7A-8C9574A6776C}"/>
              </a:ext>
            </a:extLst>
          </p:cNvPr>
          <p:cNvSpPr/>
          <p:nvPr/>
        </p:nvSpPr>
        <p:spPr>
          <a:xfrm>
            <a:off x="7261161" y="4750950"/>
            <a:ext cx="1371600" cy="18127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696D43B-D723-4587-AB33-9C798D52BF0B}"/>
              </a:ext>
            </a:extLst>
          </p:cNvPr>
          <p:cNvSpPr txBox="1"/>
          <p:nvPr/>
        </p:nvSpPr>
        <p:spPr>
          <a:xfrm>
            <a:off x="7449978" y="4739400"/>
            <a:ext cx="1094017" cy="369332"/>
          </a:xfrm>
          <a:prstGeom prst="rect">
            <a:avLst/>
          </a:prstGeom>
          <a:noFill/>
        </p:spPr>
        <p:txBody>
          <a:bodyPr wrap="none" rtlCol="0">
            <a:spAutoFit/>
          </a:bodyPr>
          <a:lstStyle/>
          <a:p>
            <a:r>
              <a:rPr lang="en-US" dirty="0"/>
              <a:t>Data Lake</a:t>
            </a:r>
          </a:p>
        </p:txBody>
      </p:sp>
      <p:sp>
        <p:nvSpPr>
          <p:cNvPr id="44" name="Object 4">
            <a:extLst>
              <a:ext uri="{FF2B5EF4-FFF2-40B4-BE49-F238E27FC236}">
                <a16:creationId xmlns:a16="http://schemas.microsoft.com/office/drawing/2014/main" id="{866AA5E9-B1C0-4647-AF0A-73186C74FE35}"/>
              </a:ext>
            </a:extLst>
          </p:cNvPr>
          <p:cNvSpPr/>
          <p:nvPr/>
        </p:nvSpPr>
        <p:spPr>
          <a:xfrm>
            <a:off x="7237613" y="5821372"/>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Data Lake Storage</a:t>
            </a:r>
            <a:endParaRPr lang="en-US" dirty="0"/>
          </a:p>
        </p:txBody>
      </p:sp>
      <p:pic>
        <p:nvPicPr>
          <p:cNvPr id="45" name="Object 14" descr="../../dist/Storage/AzureDataLakeStorage.svg">
            <a:extLst>
              <a:ext uri="{FF2B5EF4-FFF2-40B4-BE49-F238E27FC236}">
                <a16:creationId xmlns:a16="http://schemas.microsoft.com/office/drawing/2014/main" id="{E7DB414F-972A-4E79-A259-FFC32E7634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39949" y="5376364"/>
            <a:ext cx="566928" cy="445008"/>
          </a:xfrm>
          <a:prstGeom prst="rect">
            <a:avLst/>
          </a:prstGeom>
        </p:spPr>
      </p:pic>
      <p:cxnSp>
        <p:nvCxnSpPr>
          <p:cNvPr id="47" name="Connector: Elbow 46">
            <a:extLst>
              <a:ext uri="{FF2B5EF4-FFF2-40B4-BE49-F238E27FC236}">
                <a16:creationId xmlns:a16="http://schemas.microsoft.com/office/drawing/2014/main" id="{AF023DD4-B2C4-448A-B206-101595B92519}"/>
              </a:ext>
            </a:extLst>
          </p:cNvPr>
          <p:cNvCxnSpPr>
            <a:cxnSpLocks/>
            <a:stCxn id="36" idx="2"/>
            <a:endCxn id="42" idx="1"/>
          </p:cNvCxnSpPr>
          <p:nvPr/>
        </p:nvCxnSpPr>
        <p:spPr>
          <a:xfrm rot="16200000" flipH="1">
            <a:off x="6077874" y="4474014"/>
            <a:ext cx="968050" cy="139852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Object 3">
            <a:extLst>
              <a:ext uri="{FF2B5EF4-FFF2-40B4-BE49-F238E27FC236}">
                <a16:creationId xmlns:a16="http://schemas.microsoft.com/office/drawing/2014/main" id="{CC35D8E4-DBA5-4FBA-991D-415CD3B70E47}"/>
              </a:ext>
            </a:extLst>
          </p:cNvPr>
          <p:cNvSpPr/>
          <p:nvPr/>
        </p:nvSpPr>
        <p:spPr>
          <a:xfrm>
            <a:off x="5792532" y="4750950"/>
            <a:ext cx="1371600" cy="276999"/>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DB  Delta</a:t>
            </a:r>
            <a:endParaRPr lang="en-US" dirty="0"/>
          </a:p>
        </p:txBody>
      </p:sp>
      <p:sp>
        <p:nvSpPr>
          <p:cNvPr id="51" name="TextBox 50">
            <a:extLst>
              <a:ext uri="{FF2B5EF4-FFF2-40B4-BE49-F238E27FC236}">
                <a16:creationId xmlns:a16="http://schemas.microsoft.com/office/drawing/2014/main" id="{5A6CFB75-8040-4B43-81DB-2BF493AFBF4E}"/>
              </a:ext>
            </a:extLst>
          </p:cNvPr>
          <p:cNvSpPr txBox="1"/>
          <p:nvPr/>
        </p:nvSpPr>
        <p:spPr>
          <a:xfrm>
            <a:off x="6200530" y="5658828"/>
            <a:ext cx="970843" cy="461665"/>
          </a:xfrm>
          <a:prstGeom prst="rect">
            <a:avLst/>
          </a:prstGeom>
          <a:noFill/>
        </p:spPr>
        <p:txBody>
          <a:bodyPr wrap="none" rtlCol="0">
            <a:spAutoFit/>
          </a:bodyPr>
          <a:lstStyle/>
          <a:p>
            <a:r>
              <a:rPr lang="en-US" sz="1200" dirty="0"/>
              <a:t>Cold Data</a:t>
            </a:r>
          </a:p>
          <a:p>
            <a:r>
              <a:rPr lang="en-US" sz="1200" dirty="0"/>
              <a:t>Refined data</a:t>
            </a:r>
          </a:p>
        </p:txBody>
      </p:sp>
      <p:sp>
        <p:nvSpPr>
          <p:cNvPr id="52" name="Rectangle 51">
            <a:extLst>
              <a:ext uri="{FF2B5EF4-FFF2-40B4-BE49-F238E27FC236}">
                <a16:creationId xmlns:a16="http://schemas.microsoft.com/office/drawing/2014/main" id="{9D7DCE50-F355-4826-BA3A-DEEF902D641B}"/>
              </a:ext>
            </a:extLst>
          </p:cNvPr>
          <p:cNvSpPr/>
          <p:nvPr/>
        </p:nvSpPr>
        <p:spPr>
          <a:xfrm>
            <a:off x="9188586" y="4750950"/>
            <a:ext cx="1294150" cy="18127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B78E28E-9D7E-4C75-808B-30ED6EDEEAD7}"/>
              </a:ext>
            </a:extLst>
          </p:cNvPr>
          <p:cNvSpPr txBox="1"/>
          <p:nvPr/>
        </p:nvSpPr>
        <p:spPr>
          <a:xfrm>
            <a:off x="9329340" y="4797980"/>
            <a:ext cx="876074" cy="369332"/>
          </a:xfrm>
          <a:prstGeom prst="rect">
            <a:avLst/>
          </a:prstGeom>
          <a:noFill/>
        </p:spPr>
        <p:txBody>
          <a:bodyPr wrap="none" rtlCol="0">
            <a:spAutoFit/>
          </a:bodyPr>
          <a:lstStyle/>
          <a:p>
            <a:r>
              <a:rPr lang="en-US" dirty="0"/>
              <a:t>Serving</a:t>
            </a:r>
          </a:p>
        </p:txBody>
      </p:sp>
      <p:sp>
        <p:nvSpPr>
          <p:cNvPr id="57" name="Object 4">
            <a:extLst>
              <a:ext uri="{FF2B5EF4-FFF2-40B4-BE49-F238E27FC236}">
                <a16:creationId xmlns:a16="http://schemas.microsoft.com/office/drawing/2014/main" id="{68728AC6-6032-4275-B188-587B0ADF71C6}"/>
              </a:ext>
            </a:extLst>
          </p:cNvPr>
          <p:cNvSpPr/>
          <p:nvPr/>
        </p:nvSpPr>
        <p:spPr>
          <a:xfrm>
            <a:off x="9089267" y="5832787"/>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Sql Data Warehouse</a:t>
            </a:r>
            <a:endParaRPr lang="en-US" dirty="0"/>
          </a:p>
        </p:txBody>
      </p:sp>
      <p:pic>
        <p:nvPicPr>
          <p:cNvPr id="58" name="Object 13" descr="../../dist/Databases/AzureSqlDataWarehouse.svg">
            <a:extLst>
              <a:ext uri="{FF2B5EF4-FFF2-40B4-BE49-F238E27FC236}">
                <a16:creationId xmlns:a16="http://schemas.microsoft.com/office/drawing/2014/main" id="{7052888A-B70E-4DEC-8E8B-112E8E41AEE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91603" y="5278051"/>
            <a:ext cx="566928" cy="554736"/>
          </a:xfrm>
          <a:prstGeom prst="rect">
            <a:avLst/>
          </a:prstGeom>
        </p:spPr>
      </p:pic>
      <p:pic>
        <p:nvPicPr>
          <p:cNvPr id="59" name="Picture 58">
            <a:extLst>
              <a:ext uri="{FF2B5EF4-FFF2-40B4-BE49-F238E27FC236}">
                <a16:creationId xmlns:a16="http://schemas.microsoft.com/office/drawing/2014/main" id="{AFA602FA-AA9F-43D9-9524-FBF9793BA69E}"/>
              </a:ext>
            </a:extLst>
          </p:cNvPr>
          <p:cNvPicPr>
            <a:picLocks noChangeAspect="1"/>
          </p:cNvPicPr>
          <p:nvPr/>
        </p:nvPicPr>
        <p:blipFill>
          <a:blip r:embed="rId15"/>
          <a:stretch>
            <a:fillRect/>
          </a:stretch>
        </p:blipFill>
        <p:spPr>
          <a:xfrm>
            <a:off x="10731583" y="5079320"/>
            <a:ext cx="983158" cy="1168660"/>
          </a:xfrm>
          <a:prstGeom prst="rect">
            <a:avLst/>
          </a:prstGeom>
        </p:spPr>
      </p:pic>
      <p:cxnSp>
        <p:nvCxnSpPr>
          <p:cNvPr id="61" name="Straight Arrow Connector 60">
            <a:extLst>
              <a:ext uri="{FF2B5EF4-FFF2-40B4-BE49-F238E27FC236}">
                <a16:creationId xmlns:a16="http://schemas.microsoft.com/office/drawing/2014/main" id="{71C0DB37-1DC3-4D1E-85DF-63B886F69161}"/>
              </a:ext>
            </a:extLst>
          </p:cNvPr>
          <p:cNvCxnSpPr>
            <a:cxnSpLocks/>
            <a:stCxn id="42" idx="3"/>
            <a:endCxn id="52" idx="1"/>
          </p:cNvCxnSpPr>
          <p:nvPr/>
        </p:nvCxnSpPr>
        <p:spPr>
          <a:xfrm>
            <a:off x="8632761" y="5657301"/>
            <a:ext cx="5558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44222C5-C884-4664-9809-7AA58D83262E}"/>
              </a:ext>
            </a:extLst>
          </p:cNvPr>
          <p:cNvCxnSpPr>
            <a:cxnSpLocks/>
            <a:stCxn id="52" idx="3"/>
            <a:endCxn id="59" idx="1"/>
          </p:cNvCxnSpPr>
          <p:nvPr/>
        </p:nvCxnSpPr>
        <p:spPr>
          <a:xfrm>
            <a:off x="10482736" y="5657301"/>
            <a:ext cx="248847" cy="63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Object 3">
            <a:extLst>
              <a:ext uri="{FF2B5EF4-FFF2-40B4-BE49-F238E27FC236}">
                <a16:creationId xmlns:a16="http://schemas.microsoft.com/office/drawing/2014/main" id="{34C3D325-71E5-456F-BE7F-96510B182140}"/>
              </a:ext>
            </a:extLst>
          </p:cNvPr>
          <p:cNvSpPr/>
          <p:nvPr/>
        </p:nvSpPr>
        <p:spPr>
          <a:xfrm>
            <a:off x="8249978" y="5705837"/>
            <a:ext cx="1371600" cy="276999"/>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Polybase</a:t>
            </a:r>
            <a:endParaRPr lang="en-US" dirty="0"/>
          </a:p>
        </p:txBody>
      </p:sp>
    </p:spTree>
    <p:extLst>
      <p:ext uri="{BB962C8B-B14F-4D97-AF65-F5344CB8AC3E}">
        <p14:creationId xmlns:p14="http://schemas.microsoft.com/office/powerpoint/2010/main" val="87043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74AD348D-62FF-44ED-9B63-F0421CC946C3}"/>
              </a:ext>
            </a:extLst>
          </p:cNvPr>
          <p:cNvSpPr/>
          <p:nvPr/>
        </p:nvSpPr>
        <p:spPr>
          <a:xfrm>
            <a:off x="6923556" y="2431594"/>
            <a:ext cx="5268444" cy="21879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69B0F0B-AB58-4E6C-8017-E81AED920D5F}"/>
              </a:ext>
            </a:extLst>
          </p:cNvPr>
          <p:cNvSpPr/>
          <p:nvPr/>
        </p:nvSpPr>
        <p:spPr>
          <a:xfrm>
            <a:off x="4457700" y="190500"/>
            <a:ext cx="7734300" cy="23853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D988096-B203-48D4-AFEA-FDEA51690132}"/>
              </a:ext>
            </a:extLst>
          </p:cNvPr>
          <p:cNvPicPr>
            <a:picLocks noChangeAspect="1"/>
          </p:cNvPicPr>
          <p:nvPr/>
        </p:nvPicPr>
        <p:blipFill>
          <a:blip r:embed="rId3"/>
          <a:stretch>
            <a:fillRect/>
          </a:stretch>
        </p:blipFill>
        <p:spPr>
          <a:xfrm>
            <a:off x="166688" y="3305175"/>
            <a:ext cx="1172674" cy="1047750"/>
          </a:xfrm>
          <a:prstGeom prst="rect">
            <a:avLst/>
          </a:prstGeom>
        </p:spPr>
      </p:pic>
      <p:cxnSp>
        <p:nvCxnSpPr>
          <p:cNvPr id="7" name="Straight Connector 6">
            <a:extLst>
              <a:ext uri="{FF2B5EF4-FFF2-40B4-BE49-F238E27FC236}">
                <a16:creationId xmlns:a16="http://schemas.microsoft.com/office/drawing/2014/main" id="{1C336FE4-C94F-4595-A006-1A2D428CE6A6}"/>
              </a:ext>
            </a:extLst>
          </p:cNvPr>
          <p:cNvCxnSpPr/>
          <p:nvPr/>
        </p:nvCxnSpPr>
        <p:spPr>
          <a:xfrm>
            <a:off x="1581150" y="2490667"/>
            <a:ext cx="0" cy="2838450"/>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Object 7">
            <a:extLst>
              <a:ext uri="{FF2B5EF4-FFF2-40B4-BE49-F238E27FC236}">
                <a16:creationId xmlns:a16="http://schemas.microsoft.com/office/drawing/2014/main" id="{A8FD8F7B-A4F2-4126-9266-1881AF3FD7C6}"/>
              </a:ext>
            </a:extLst>
          </p:cNvPr>
          <p:cNvSpPr/>
          <p:nvPr/>
        </p:nvSpPr>
        <p:spPr>
          <a:xfrm>
            <a:off x="2324100" y="3514725"/>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Event Hub</a:t>
            </a:r>
            <a:endParaRPr lang="en-US" dirty="0"/>
          </a:p>
        </p:txBody>
      </p:sp>
      <p:pic>
        <p:nvPicPr>
          <p:cNvPr id="9" name="Object 15" descr="../../dist/Analytics/AzureEventHub.svg">
            <a:extLst>
              <a:ext uri="{FF2B5EF4-FFF2-40B4-BE49-F238E27FC236}">
                <a16:creationId xmlns:a16="http://schemas.microsoft.com/office/drawing/2014/main" id="{53ECA957-E9E6-4A12-B8FC-6A7D950DEC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8628" y="2916936"/>
            <a:ext cx="542544" cy="566928"/>
          </a:xfrm>
          <a:prstGeom prst="rect">
            <a:avLst/>
          </a:prstGeom>
        </p:spPr>
      </p:pic>
      <p:sp>
        <p:nvSpPr>
          <p:cNvPr id="10" name="Object 3">
            <a:extLst>
              <a:ext uri="{FF2B5EF4-FFF2-40B4-BE49-F238E27FC236}">
                <a16:creationId xmlns:a16="http://schemas.microsoft.com/office/drawing/2014/main" id="{190BD2CE-E156-4F18-8050-2070F6E47683}"/>
              </a:ext>
            </a:extLst>
          </p:cNvPr>
          <p:cNvSpPr/>
          <p:nvPr/>
        </p:nvSpPr>
        <p:spPr>
          <a:xfrm>
            <a:off x="2356339" y="4710112"/>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Cosmos Db</a:t>
            </a:r>
            <a:endParaRPr lang="en-US" dirty="0"/>
          </a:p>
        </p:txBody>
      </p:sp>
      <p:pic>
        <p:nvPicPr>
          <p:cNvPr id="11" name="Object 12" descr="../../dist/Databases/AzureCosmosDb.svg">
            <a:extLst>
              <a:ext uri="{FF2B5EF4-FFF2-40B4-BE49-F238E27FC236}">
                <a16:creationId xmlns:a16="http://schemas.microsoft.com/office/drawing/2014/main" id="{2830FA2C-8A1E-4E30-ACE6-85849093CE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14244" y="4128896"/>
            <a:ext cx="566928" cy="566928"/>
          </a:xfrm>
          <a:prstGeom prst="rect">
            <a:avLst/>
          </a:prstGeom>
        </p:spPr>
      </p:pic>
      <p:cxnSp>
        <p:nvCxnSpPr>
          <p:cNvPr id="13" name="Straight Arrow Connector 12">
            <a:extLst>
              <a:ext uri="{FF2B5EF4-FFF2-40B4-BE49-F238E27FC236}">
                <a16:creationId xmlns:a16="http://schemas.microsoft.com/office/drawing/2014/main" id="{F335E3F2-BEC9-4869-9C79-8B625FBB29FA}"/>
              </a:ext>
            </a:extLst>
          </p:cNvPr>
          <p:cNvCxnSpPr>
            <a:cxnSpLocks/>
          </p:cNvCxnSpPr>
          <p:nvPr/>
        </p:nvCxnSpPr>
        <p:spPr>
          <a:xfrm>
            <a:off x="1581150" y="3200400"/>
            <a:ext cx="490539" cy="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C82389-A27C-497B-B960-E00B2295C92C}"/>
              </a:ext>
            </a:extLst>
          </p:cNvPr>
          <p:cNvCxnSpPr>
            <a:cxnSpLocks/>
          </p:cNvCxnSpPr>
          <p:nvPr/>
        </p:nvCxnSpPr>
        <p:spPr>
          <a:xfrm>
            <a:off x="1581150" y="4412360"/>
            <a:ext cx="490539" cy="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1709543-5744-4BBF-95BB-7998F338DCD5}"/>
              </a:ext>
            </a:extLst>
          </p:cNvPr>
          <p:cNvSpPr/>
          <p:nvPr/>
        </p:nvSpPr>
        <p:spPr>
          <a:xfrm>
            <a:off x="2071689" y="2333625"/>
            <a:ext cx="1852612" cy="287178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2A3B01C-5991-4B22-9C57-8D5451BA0312}"/>
              </a:ext>
            </a:extLst>
          </p:cNvPr>
          <p:cNvSpPr txBox="1"/>
          <p:nvPr/>
        </p:nvSpPr>
        <p:spPr>
          <a:xfrm>
            <a:off x="2456755" y="2384178"/>
            <a:ext cx="1239635" cy="369332"/>
          </a:xfrm>
          <a:prstGeom prst="rect">
            <a:avLst/>
          </a:prstGeom>
          <a:noFill/>
        </p:spPr>
        <p:txBody>
          <a:bodyPr wrap="none" rtlCol="0">
            <a:spAutoFit/>
          </a:bodyPr>
          <a:lstStyle/>
          <a:p>
            <a:r>
              <a:rPr lang="en-US" dirty="0"/>
              <a:t>Data Ingest</a:t>
            </a:r>
          </a:p>
        </p:txBody>
      </p:sp>
      <p:cxnSp>
        <p:nvCxnSpPr>
          <p:cNvPr id="21" name="Straight Arrow Connector 20">
            <a:extLst>
              <a:ext uri="{FF2B5EF4-FFF2-40B4-BE49-F238E27FC236}">
                <a16:creationId xmlns:a16="http://schemas.microsoft.com/office/drawing/2014/main" id="{AAC248D8-67D0-433E-A2F8-93367533FD2C}"/>
              </a:ext>
            </a:extLst>
          </p:cNvPr>
          <p:cNvCxnSpPr>
            <a:cxnSpLocks/>
            <a:stCxn id="19" idx="3"/>
            <a:endCxn id="36" idx="1"/>
          </p:cNvCxnSpPr>
          <p:nvPr/>
        </p:nvCxnSpPr>
        <p:spPr>
          <a:xfrm>
            <a:off x="3924301" y="3769519"/>
            <a:ext cx="1012031" cy="13382"/>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Object 3">
            <a:extLst>
              <a:ext uri="{FF2B5EF4-FFF2-40B4-BE49-F238E27FC236}">
                <a16:creationId xmlns:a16="http://schemas.microsoft.com/office/drawing/2014/main" id="{0F428394-3526-465B-8A03-B40177A8D954}"/>
              </a:ext>
            </a:extLst>
          </p:cNvPr>
          <p:cNvSpPr/>
          <p:nvPr/>
        </p:nvSpPr>
        <p:spPr>
          <a:xfrm>
            <a:off x="5176838" y="4050792"/>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Databricks</a:t>
            </a:r>
            <a:endParaRPr lang="en-US" dirty="0"/>
          </a:p>
        </p:txBody>
      </p:sp>
      <p:pic>
        <p:nvPicPr>
          <p:cNvPr id="25" name="Object 11" descr="../../dist/Analytics/AzureDatabricks.svg">
            <a:extLst>
              <a:ext uri="{FF2B5EF4-FFF2-40B4-BE49-F238E27FC236}">
                <a16:creationId xmlns:a16="http://schemas.microsoft.com/office/drawing/2014/main" id="{B864FB46-DE9F-48A3-B5EA-4DB413B730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91366" y="3483864"/>
            <a:ext cx="542544" cy="566928"/>
          </a:xfrm>
          <a:prstGeom prst="rect">
            <a:avLst/>
          </a:prstGeom>
        </p:spPr>
      </p:pic>
      <p:sp>
        <p:nvSpPr>
          <p:cNvPr id="28" name="Object 2">
            <a:extLst>
              <a:ext uri="{FF2B5EF4-FFF2-40B4-BE49-F238E27FC236}">
                <a16:creationId xmlns:a16="http://schemas.microsoft.com/office/drawing/2014/main" id="{A3EF5B4C-F9D3-41FF-A22F-B41C9F0987C6}"/>
              </a:ext>
            </a:extLst>
          </p:cNvPr>
          <p:cNvSpPr/>
          <p:nvPr/>
        </p:nvSpPr>
        <p:spPr>
          <a:xfrm>
            <a:off x="3609975" y="6211991"/>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Key Vault</a:t>
            </a:r>
            <a:endParaRPr lang="en-US" dirty="0"/>
          </a:p>
        </p:txBody>
      </p:sp>
      <p:pic>
        <p:nvPicPr>
          <p:cNvPr id="29" name="Object 4" descr="../../dist/Security/AzureKeyVault.svg">
            <a:extLst>
              <a:ext uri="{FF2B5EF4-FFF2-40B4-BE49-F238E27FC236}">
                <a16:creationId xmlns:a16="http://schemas.microsoft.com/office/drawing/2014/main" id="{8C4C77A5-1268-4D4D-88D1-85DA981C1B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39743" y="5645063"/>
            <a:ext cx="512064" cy="566928"/>
          </a:xfrm>
          <a:prstGeom prst="rect">
            <a:avLst/>
          </a:prstGeom>
        </p:spPr>
      </p:pic>
      <p:cxnSp>
        <p:nvCxnSpPr>
          <p:cNvPr id="32" name="Connector: Elbow 31">
            <a:extLst>
              <a:ext uri="{FF2B5EF4-FFF2-40B4-BE49-F238E27FC236}">
                <a16:creationId xmlns:a16="http://schemas.microsoft.com/office/drawing/2014/main" id="{61C228DD-748B-44C2-AA8E-CF76DD9C81CC}"/>
              </a:ext>
            </a:extLst>
          </p:cNvPr>
          <p:cNvCxnSpPr>
            <a:stCxn id="29" idx="1"/>
            <a:endCxn id="19" idx="2"/>
          </p:cNvCxnSpPr>
          <p:nvPr/>
        </p:nvCxnSpPr>
        <p:spPr>
          <a:xfrm rot="10800000">
            <a:off x="2997995" y="5205413"/>
            <a:ext cx="1041748" cy="72311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D78CD613-297D-4D46-AE5D-A6E8557CB259}"/>
              </a:ext>
            </a:extLst>
          </p:cNvPr>
          <p:cNvCxnSpPr>
            <a:cxnSpLocks/>
            <a:stCxn id="29" idx="3"/>
          </p:cNvCxnSpPr>
          <p:nvPr/>
        </p:nvCxnSpPr>
        <p:spPr>
          <a:xfrm flipV="1">
            <a:off x="4551807" y="4661272"/>
            <a:ext cx="613219" cy="126725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0D77969-B257-431B-991B-603015D853C2}"/>
              </a:ext>
            </a:extLst>
          </p:cNvPr>
          <p:cNvSpPr/>
          <p:nvPr/>
        </p:nvSpPr>
        <p:spPr>
          <a:xfrm>
            <a:off x="4936332" y="2876550"/>
            <a:ext cx="1852612" cy="18127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96176A9-9230-41E6-8E54-6EDEFC87041A}"/>
              </a:ext>
            </a:extLst>
          </p:cNvPr>
          <p:cNvSpPr txBox="1"/>
          <p:nvPr/>
        </p:nvSpPr>
        <p:spPr>
          <a:xfrm>
            <a:off x="5122141" y="2938249"/>
            <a:ext cx="1666803" cy="369332"/>
          </a:xfrm>
          <a:prstGeom prst="rect">
            <a:avLst/>
          </a:prstGeom>
          <a:noFill/>
        </p:spPr>
        <p:txBody>
          <a:bodyPr wrap="none" rtlCol="0">
            <a:spAutoFit/>
          </a:bodyPr>
          <a:lstStyle/>
          <a:p>
            <a:r>
              <a:rPr lang="en-US" dirty="0"/>
              <a:t>Data Processing</a:t>
            </a:r>
          </a:p>
        </p:txBody>
      </p:sp>
      <p:sp>
        <p:nvSpPr>
          <p:cNvPr id="42" name="Rectangle 41">
            <a:extLst>
              <a:ext uri="{FF2B5EF4-FFF2-40B4-BE49-F238E27FC236}">
                <a16:creationId xmlns:a16="http://schemas.microsoft.com/office/drawing/2014/main" id="{28955E12-69A2-4C2D-8B7A-8C9574A6776C}"/>
              </a:ext>
            </a:extLst>
          </p:cNvPr>
          <p:cNvSpPr/>
          <p:nvPr/>
        </p:nvSpPr>
        <p:spPr>
          <a:xfrm>
            <a:off x="7261161" y="4750950"/>
            <a:ext cx="1371600" cy="18127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696D43B-D723-4587-AB33-9C798D52BF0B}"/>
              </a:ext>
            </a:extLst>
          </p:cNvPr>
          <p:cNvSpPr txBox="1"/>
          <p:nvPr/>
        </p:nvSpPr>
        <p:spPr>
          <a:xfrm>
            <a:off x="7449978" y="4739400"/>
            <a:ext cx="1094017" cy="369332"/>
          </a:xfrm>
          <a:prstGeom prst="rect">
            <a:avLst/>
          </a:prstGeom>
          <a:noFill/>
        </p:spPr>
        <p:txBody>
          <a:bodyPr wrap="none" rtlCol="0">
            <a:spAutoFit/>
          </a:bodyPr>
          <a:lstStyle/>
          <a:p>
            <a:r>
              <a:rPr lang="en-US" dirty="0"/>
              <a:t>Data Lake</a:t>
            </a:r>
          </a:p>
        </p:txBody>
      </p:sp>
      <p:sp>
        <p:nvSpPr>
          <p:cNvPr id="44" name="Object 4">
            <a:extLst>
              <a:ext uri="{FF2B5EF4-FFF2-40B4-BE49-F238E27FC236}">
                <a16:creationId xmlns:a16="http://schemas.microsoft.com/office/drawing/2014/main" id="{866AA5E9-B1C0-4647-AF0A-73186C74FE35}"/>
              </a:ext>
            </a:extLst>
          </p:cNvPr>
          <p:cNvSpPr/>
          <p:nvPr/>
        </p:nvSpPr>
        <p:spPr>
          <a:xfrm>
            <a:off x="7237613" y="5821372"/>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Data Lake Storage</a:t>
            </a:r>
            <a:endParaRPr lang="en-US" dirty="0"/>
          </a:p>
        </p:txBody>
      </p:sp>
      <p:pic>
        <p:nvPicPr>
          <p:cNvPr id="45" name="Object 14" descr="../../dist/Storage/AzureDataLakeStorage.svg">
            <a:extLst>
              <a:ext uri="{FF2B5EF4-FFF2-40B4-BE49-F238E27FC236}">
                <a16:creationId xmlns:a16="http://schemas.microsoft.com/office/drawing/2014/main" id="{E7DB414F-972A-4E79-A259-FFC32E7634F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39949" y="5376364"/>
            <a:ext cx="566928" cy="445008"/>
          </a:xfrm>
          <a:prstGeom prst="rect">
            <a:avLst/>
          </a:prstGeom>
        </p:spPr>
      </p:pic>
      <p:cxnSp>
        <p:nvCxnSpPr>
          <p:cNvPr id="47" name="Connector: Elbow 46">
            <a:extLst>
              <a:ext uri="{FF2B5EF4-FFF2-40B4-BE49-F238E27FC236}">
                <a16:creationId xmlns:a16="http://schemas.microsoft.com/office/drawing/2014/main" id="{AF023DD4-B2C4-448A-B206-101595B92519}"/>
              </a:ext>
            </a:extLst>
          </p:cNvPr>
          <p:cNvCxnSpPr>
            <a:cxnSpLocks/>
            <a:stCxn id="36" idx="2"/>
            <a:endCxn id="42" idx="1"/>
          </p:cNvCxnSpPr>
          <p:nvPr/>
        </p:nvCxnSpPr>
        <p:spPr>
          <a:xfrm rot="16200000" flipH="1">
            <a:off x="6077874" y="4474014"/>
            <a:ext cx="968050" cy="139852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Object 3">
            <a:extLst>
              <a:ext uri="{FF2B5EF4-FFF2-40B4-BE49-F238E27FC236}">
                <a16:creationId xmlns:a16="http://schemas.microsoft.com/office/drawing/2014/main" id="{CC35D8E4-DBA5-4FBA-991D-415CD3B70E47}"/>
              </a:ext>
            </a:extLst>
          </p:cNvPr>
          <p:cNvSpPr/>
          <p:nvPr/>
        </p:nvSpPr>
        <p:spPr>
          <a:xfrm>
            <a:off x="5780711" y="4741963"/>
            <a:ext cx="1371600" cy="276999"/>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DB  Delta</a:t>
            </a:r>
            <a:endParaRPr lang="en-US" dirty="0"/>
          </a:p>
        </p:txBody>
      </p:sp>
      <p:sp>
        <p:nvSpPr>
          <p:cNvPr id="51" name="TextBox 50">
            <a:extLst>
              <a:ext uri="{FF2B5EF4-FFF2-40B4-BE49-F238E27FC236}">
                <a16:creationId xmlns:a16="http://schemas.microsoft.com/office/drawing/2014/main" id="{5A6CFB75-8040-4B43-81DB-2BF493AFBF4E}"/>
              </a:ext>
            </a:extLst>
          </p:cNvPr>
          <p:cNvSpPr txBox="1"/>
          <p:nvPr/>
        </p:nvSpPr>
        <p:spPr>
          <a:xfrm>
            <a:off x="6200530" y="5658828"/>
            <a:ext cx="970843" cy="461665"/>
          </a:xfrm>
          <a:prstGeom prst="rect">
            <a:avLst/>
          </a:prstGeom>
          <a:noFill/>
        </p:spPr>
        <p:txBody>
          <a:bodyPr wrap="none" rtlCol="0">
            <a:spAutoFit/>
          </a:bodyPr>
          <a:lstStyle/>
          <a:p>
            <a:r>
              <a:rPr lang="en-US" sz="1200" dirty="0"/>
              <a:t>Cold Data</a:t>
            </a:r>
          </a:p>
          <a:p>
            <a:r>
              <a:rPr lang="en-US" sz="1200" dirty="0"/>
              <a:t>Refined data</a:t>
            </a:r>
          </a:p>
        </p:txBody>
      </p:sp>
      <p:sp>
        <p:nvSpPr>
          <p:cNvPr id="52" name="Rectangle 51">
            <a:extLst>
              <a:ext uri="{FF2B5EF4-FFF2-40B4-BE49-F238E27FC236}">
                <a16:creationId xmlns:a16="http://schemas.microsoft.com/office/drawing/2014/main" id="{9D7DCE50-F355-4826-BA3A-DEEF902D641B}"/>
              </a:ext>
            </a:extLst>
          </p:cNvPr>
          <p:cNvSpPr/>
          <p:nvPr/>
        </p:nvSpPr>
        <p:spPr>
          <a:xfrm>
            <a:off x="9011549" y="4757300"/>
            <a:ext cx="1190355" cy="18127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B78E28E-9D7E-4C75-808B-30ED6EDEEAD7}"/>
              </a:ext>
            </a:extLst>
          </p:cNvPr>
          <p:cNvSpPr txBox="1"/>
          <p:nvPr/>
        </p:nvSpPr>
        <p:spPr>
          <a:xfrm>
            <a:off x="9152303" y="4804330"/>
            <a:ext cx="876074" cy="369332"/>
          </a:xfrm>
          <a:prstGeom prst="rect">
            <a:avLst/>
          </a:prstGeom>
          <a:noFill/>
        </p:spPr>
        <p:txBody>
          <a:bodyPr wrap="none" rtlCol="0">
            <a:spAutoFit/>
          </a:bodyPr>
          <a:lstStyle/>
          <a:p>
            <a:r>
              <a:rPr lang="en-US" dirty="0"/>
              <a:t>Serving</a:t>
            </a:r>
          </a:p>
        </p:txBody>
      </p:sp>
      <p:sp>
        <p:nvSpPr>
          <p:cNvPr id="57" name="Object 4">
            <a:extLst>
              <a:ext uri="{FF2B5EF4-FFF2-40B4-BE49-F238E27FC236}">
                <a16:creationId xmlns:a16="http://schemas.microsoft.com/office/drawing/2014/main" id="{68728AC6-6032-4275-B188-587B0ADF71C6}"/>
              </a:ext>
            </a:extLst>
          </p:cNvPr>
          <p:cNvSpPr/>
          <p:nvPr/>
        </p:nvSpPr>
        <p:spPr>
          <a:xfrm>
            <a:off x="8912230" y="5839137"/>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Sql Data Warehouse</a:t>
            </a:r>
            <a:endParaRPr lang="en-US" dirty="0"/>
          </a:p>
        </p:txBody>
      </p:sp>
      <p:pic>
        <p:nvPicPr>
          <p:cNvPr id="58" name="Object 13" descr="../../dist/Databases/AzureSqlDataWarehouse.svg">
            <a:extLst>
              <a:ext uri="{FF2B5EF4-FFF2-40B4-BE49-F238E27FC236}">
                <a16:creationId xmlns:a16="http://schemas.microsoft.com/office/drawing/2014/main" id="{7052888A-B70E-4DEC-8E8B-112E8E41AE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314566" y="5284401"/>
            <a:ext cx="566928" cy="554736"/>
          </a:xfrm>
          <a:prstGeom prst="rect">
            <a:avLst/>
          </a:prstGeom>
        </p:spPr>
      </p:pic>
      <p:pic>
        <p:nvPicPr>
          <p:cNvPr id="59" name="Picture 58">
            <a:extLst>
              <a:ext uri="{FF2B5EF4-FFF2-40B4-BE49-F238E27FC236}">
                <a16:creationId xmlns:a16="http://schemas.microsoft.com/office/drawing/2014/main" id="{AFA602FA-AA9F-43D9-9524-FBF9793BA69E}"/>
              </a:ext>
            </a:extLst>
          </p:cNvPr>
          <p:cNvPicPr>
            <a:picLocks noChangeAspect="1"/>
          </p:cNvPicPr>
          <p:nvPr/>
        </p:nvPicPr>
        <p:blipFill>
          <a:blip r:embed="rId16"/>
          <a:stretch>
            <a:fillRect/>
          </a:stretch>
        </p:blipFill>
        <p:spPr>
          <a:xfrm>
            <a:off x="10731583" y="5079320"/>
            <a:ext cx="983158" cy="1168660"/>
          </a:xfrm>
          <a:prstGeom prst="rect">
            <a:avLst/>
          </a:prstGeom>
        </p:spPr>
      </p:pic>
      <p:cxnSp>
        <p:nvCxnSpPr>
          <p:cNvPr id="61" name="Straight Arrow Connector 60">
            <a:extLst>
              <a:ext uri="{FF2B5EF4-FFF2-40B4-BE49-F238E27FC236}">
                <a16:creationId xmlns:a16="http://schemas.microsoft.com/office/drawing/2014/main" id="{71C0DB37-1DC3-4D1E-85DF-63B886F69161}"/>
              </a:ext>
            </a:extLst>
          </p:cNvPr>
          <p:cNvCxnSpPr>
            <a:stCxn id="42" idx="3"/>
            <a:endCxn id="52" idx="1"/>
          </p:cNvCxnSpPr>
          <p:nvPr/>
        </p:nvCxnSpPr>
        <p:spPr>
          <a:xfrm>
            <a:off x="8632761" y="5657301"/>
            <a:ext cx="378788" cy="6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44222C5-C884-4664-9809-7AA58D83262E}"/>
              </a:ext>
            </a:extLst>
          </p:cNvPr>
          <p:cNvCxnSpPr>
            <a:cxnSpLocks/>
            <a:stCxn id="52" idx="3"/>
            <a:endCxn id="59" idx="1"/>
          </p:cNvCxnSpPr>
          <p:nvPr/>
        </p:nvCxnSpPr>
        <p:spPr>
          <a:xfrm flipV="1">
            <a:off x="10201904" y="5663650"/>
            <a:ext cx="52967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Object 3">
            <a:extLst>
              <a:ext uri="{FF2B5EF4-FFF2-40B4-BE49-F238E27FC236}">
                <a16:creationId xmlns:a16="http://schemas.microsoft.com/office/drawing/2014/main" id="{5577E237-6646-42EE-A242-1163D2E2655F}"/>
              </a:ext>
            </a:extLst>
          </p:cNvPr>
          <p:cNvSpPr/>
          <p:nvPr/>
        </p:nvSpPr>
        <p:spPr>
          <a:xfrm>
            <a:off x="5165026" y="1587862"/>
            <a:ext cx="1371600" cy="461665"/>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Databricks</a:t>
            </a:r>
          </a:p>
          <a:p>
            <a:pPr algn="ctr">
              <a:buNone/>
            </a:pPr>
            <a:r>
              <a:rPr lang="en-US" sz="1200" dirty="0">
                <a:solidFill>
                  <a:srgbClr val="0072C6"/>
                </a:solidFill>
              </a:rPr>
              <a:t>(Spark ML)</a:t>
            </a:r>
            <a:endParaRPr lang="en-US" dirty="0"/>
          </a:p>
        </p:txBody>
      </p:sp>
      <p:pic>
        <p:nvPicPr>
          <p:cNvPr id="48" name="Object 11" descr="../../dist/Analytics/AzureDatabricks.svg">
            <a:extLst>
              <a:ext uri="{FF2B5EF4-FFF2-40B4-BE49-F238E27FC236}">
                <a16:creationId xmlns:a16="http://schemas.microsoft.com/office/drawing/2014/main" id="{06CDB3C1-3D06-421A-B0E9-9B628BD17C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55056" y="928460"/>
            <a:ext cx="571995" cy="597703"/>
          </a:xfrm>
          <a:prstGeom prst="rect">
            <a:avLst/>
          </a:prstGeom>
        </p:spPr>
      </p:pic>
      <p:sp>
        <p:nvSpPr>
          <p:cNvPr id="53" name="TextBox 52">
            <a:extLst>
              <a:ext uri="{FF2B5EF4-FFF2-40B4-BE49-F238E27FC236}">
                <a16:creationId xmlns:a16="http://schemas.microsoft.com/office/drawing/2014/main" id="{BA6AD38B-ED26-4C79-A8EE-D6D6D10C0CFA}"/>
              </a:ext>
            </a:extLst>
          </p:cNvPr>
          <p:cNvSpPr txBox="1"/>
          <p:nvPr/>
        </p:nvSpPr>
        <p:spPr>
          <a:xfrm>
            <a:off x="5066765" y="479757"/>
            <a:ext cx="1568122" cy="369332"/>
          </a:xfrm>
          <a:prstGeom prst="rect">
            <a:avLst/>
          </a:prstGeom>
          <a:noFill/>
        </p:spPr>
        <p:txBody>
          <a:bodyPr wrap="none" rtlCol="0">
            <a:spAutoFit/>
          </a:bodyPr>
          <a:lstStyle/>
          <a:p>
            <a:r>
              <a:rPr lang="en-US" dirty="0"/>
              <a:t>Model training</a:t>
            </a:r>
          </a:p>
        </p:txBody>
      </p:sp>
      <p:sp>
        <p:nvSpPr>
          <p:cNvPr id="2" name="Rectangle: Rounded Corners 1">
            <a:extLst>
              <a:ext uri="{FF2B5EF4-FFF2-40B4-BE49-F238E27FC236}">
                <a16:creationId xmlns:a16="http://schemas.microsoft.com/office/drawing/2014/main" id="{E27A0481-3D55-412B-88C7-0B80D2C60B9C}"/>
              </a:ext>
            </a:extLst>
          </p:cNvPr>
          <p:cNvSpPr/>
          <p:nvPr/>
        </p:nvSpPr>
        <p:spPr>
          <a:xfrm>
            <a:off x="4861322" y="353901"/>
            <a:ext cx="2002631" cy="184580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2D5DBA7D-52B6-417B-8D18-483E6FAC321A}"/>
              </a:ext>
            </a:extLst>
          </p:cNvPr>
          <p:cNvCxnSpPr>
            <a:stCxn id="2" idx="2"/>
            <a:endCxn id="36" idx="0"/>
          </p:cNvCxnSpPr>
          <p:nvPr/>
        </p:nvCxnSpPr>
        <p:spPr>
          <a:xfrm>
            <a:off x="5862638" y="2199705"/>
            <a:ext cx="0" cy="676845"/>
          </a:xfrm>
          <a:prstGeom prst="straightConnector1">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Object 5">
            <a:extLst>
              <a:ext uri="{FF2B5EF4-FFF2-40B4-BE49-F238E27FC236}">
                <a16:creationId xmlns:a16="http://schemas.microsoft.com/office/drawing/2014/main" id="{878A9FFC-456A-44D5-B76D-7EC6F6DA023D}"/>
              </a:ext>
            </a:extLst>
          </p:cNvPr>
          <p:cNvSpPr/>
          <p:nvPr/>
        </p:nvSpPr>
        <p:spPr>
          <a:xfrm>
            <a:off x="9869348" y="1361172"/>
            <a:ext cx="1371600" cy="646331"/>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Kubernetes Service (Web Service)</a:t>
            </a:r>
            <a:endParaRPr lang="en-US" dirty="0"/>
          </a:p>
        </p:txBody>
      </p:sp>
      <p:pic>
        <p:nvPicPr>
          <p:cNvPr id="55" name="Object 10" descr="../../dist/Containers/AzureKubernetesService.svg">
            <a:extLst>
              <a:ext uri="{FF2B5EF4-FFF2-40B4-BE49-F238E27FC236}">
                <a16:creationId xmlns:a16="http://schemas.microsoft.com/office/drawing/2014/main" id="{58A967B3-2A45-4724-BEFA-C0E8DB95832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271684" y="794244"/>
            <a:ext cx="566928" cy="566928"/>
          </a:xfrm>
          <a:prstGeom prst="rect">
            <a:avLst/>
          </a:prstGeom>
        </p:spPr>
      </p:pic>
      <p:sp>
        <p:nvSpPr>
          <p:cNvPr id="60" name="Rectangle: Rounded Corners 59">
            <a:extLst>
              <a:ext uri="{FF2B5EF4-FFF2-40B4-BE49-F238E27FC236}">
                <a16:creationId xmlns:a16="http://schemas.microsoft.com/office/drawing/2014/main" id="{C5D5D0BA-6133-4C76-9C08-8C88E5010CFC}"/>
              </a:ext>
            </a:extLst>
          </p:cNvPr>
          <p:cNvSpPr/>
          <p:nvPr/>
        </p:nvSpPr>
        <p:spPr>
          <a:xfrm>
            <a:off x="9552384" y="344752"/>
            <a:ext cx="2002631" cy="184580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4E8BBE9F-7F34-4750-8B1D-3D72A4F68468}"/>
              </a:ext>
            </a:extLst>
          </p:cNvPr>
          <p:cNvSpPr txBox="1"/>
          <p:nvPr/>
        </p:nvSpPr>
        <p:spPr>
          <a:xfrm>
            <a:off x="9694762" y="424912"/>
            <a:ext cx="1860253" cy="369332"/>
          </a:xfrm>
          <a:prstGeom prst="rect">
            <a:avLst/>
          </a:prstGeom>
          <a:noFill/>
        </p:spPr>
        <p:txBody>
          <a:bodyPr wrap="none" rtlCol="0">
            <a:spAutoFit/>
          </a:bodyPr>
          <a:lstStyle/>
          <a:p>
            <a:r>
              <a:rPr lang="en-US" dirty="0"/>
              <a:t>Real-Time Scoring</a:t>
            </a:r>
          </a:p>
        </p:txBody>
      </p:sp>
      <p:cxnSp>
        <p:nvCxnSpPr>
          <p:cNvPr id="64" name="Straight Arrow Connector 63">
            <a:extLst>
              <a:ext uri="{FF2B5EF4-FFF2-40B4-BE49-F238E27FC236}">
                <a16:creationId xmlns:a16="http://schemas.microsoft.com/office/drawing/2014/main" id="{9FB5A95F-8B32-46B1-B7A9-7C9E872169F3}"/>
              </a:ext>
            </a:extLst>
          </p:cNvPr>
          <p:cNvCxnSpPr>
            <a:cxnSpLocks/>
            <a:stCxn id="2" idx="3"/>
            <a:endCxn id="60" idx="1"/>
          </p:cNvCxnSpPr>
          <p:nvPr/>
        </p:nvCxnSpPr>
        <p:spPr>
          <a:xfrm flipV="1">
            <a:off x="6863953" y="1267654"/>
            <a:ext cx="2688431" cy="9149"/>
          </a:xfrm>
          <a:prstGeom prst="straightConnector1">
            <a:avLst/>
          </a:prstGeom>
          <a:ln w="9525" cap="flat" cmpd="sng" algn="ctr">
            <a:solidFill>
              <a:schemeClr val="dk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5" name="Object 3">
            <a:extLst>
              <a:ext uri="{FF2B5EF4-FFF2-40B4-BE49-F238E27FC236}">
                <a16:creationId xmlns:a16="http://schemas.microsoft.com/office/drawing/2014/main" id="{0BFF0E14-088F-4154-A8A8-52110444B525}"/>
              </a:ext>
            </a:extLst>
          </p:cNvPr>
          <p:cNvSpPr/>
          <p:nvPr/>
        </p:nvSpPr>
        <p:spPr>
          <a:xfrm>
            <a:off x="8129682" y="939761"/>
            <a:ext cx="1371600" cy="276999"/>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Model Deploy</a:t>
            </a:r>
            <a:endParaRPr lang="en-US" dirty="0"/>
          </a:p>
        </p:txBody>
      </p:sp>
      <p:sp>
        <p:nvSpPr>
          <p:cNvPr id="66" name="Object 3">
            <a:extLst>
              <a:ext uri="{FF2B5EF4-FFF2-40B4-BE49-F238E27FC236}">
                <a16:creationId xmlns:a16="http://schemas.microsoft.com/office/drawing/2014/main" id="{70ACEBF0-2EDE-4A2B-93CE-91ABB79241AE}"/>
              </a:ext>
            </a:extLst>
          </p:cNvPr>
          <p:cNvSpPr/>
          <p:nvPr/>
        </p:nvSpPr>
        <p:spPr>
          <a:xfrm>
            <a:off x="7348632" y="293617"/>
            <a:ext cx="1371600" cy="461665"/>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t>Global Distributed Model Serving</a:t>
            </a:r>
          </a:p>
        </p:txBody>
      </p:sp>
      <p:pic>
        <p:nvPicPr>
          <p:cNvPr id="26" name="Picture 25">
            <a:extLst>
              <a:ext uri="{FF2B5EF4-FFF2-40B4-BE49-F238E27FC236}">
                <a16:creationId xmlns:a16="http://schemas.microsoft.com/office/drawing/2014/main" id="{B082A365-0A33-4F4D-859A-F5BFD33FF271}"/>
              </a:ext>
            </a:extLst>
          </p:cNvPr>
          <p:cNvPicPr>
            <a:picLocks noChangeAspect="1"/>
          </p:cNvPicPr>
          <p:nvPr/>
        </p:nvPicPr>
        <p:blipFill>
          <a:blip r:embed="rId19"/>
          <a:stretch>
            <a:fillRect/>
          </a:stretch>
        </p:blipFill>
        <p:spPr>
          <a:xfrm>
            <a:off x="11511268" y="2694290"/>
            <a:ext cx="680732" cy="940648"/>
          </a:xfrm>
          <a:prstGeom prst="rect">
            <a:avLst/>
          </a:prstGeom>
        </p:spPr>
      </p:pic>
      <p:sp>
        <p:nvSpPr>
          <p:cNvPr id="67" name="Object 3">
            <a:extLst>
              <a:ext uri="{FF2B5EF4-FFF2-40B4-BE49-F238E27FC236}">
                <a16:creationId xmlns:a16="http://schemas.microsoft.com/office/drawing/2014/main" id="{7A57B7E9-9CAB-414D-9D41-3775972283E1}"/>
              </a:ext>
            </a:extLst>
          </p:cNvPr>
          <p:cNvSpPr/>
          <p:nvPr/>
        </p:nvSpPr>
        <p:spPr>
          <a:xfrm>
            <a:off x="8382460" y="3999369"/>
            <a:ext cx="1371600" cy="457200"/>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Azure Cosmos Db</a:t>
            </a:r>
            <a:endParaRPr lang="en-US" dirty="0"/>
          </a:p>
        </p:txBody>
      </p:sp>
      <p:pic>
        <p:nvPicPr>
          <p:cNvPr id="68" name="Object 12" descr="../../dist/Databases/AzureCosmosDb.svg">
            <a:extLst>
              <a:ext uri="{FF2B5EF4-FFF2-40B4-BE49-F238E27FC236}">
                <a16:creationId xmlns:a16="http://schemas.microsoft.com/office/drawing/2014/main" id="{008EC516-290D-48DA-AEAD-29B09D398B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40365" y="3418153"/>
            <a:ext cx="566928" cy="566928"/>
          </a:xfrm>
          <a:prstGeom prst="rect">
            <a:avLst/>
          </a:prstGeom>
        </p:spPr>
      </p:pic>
      <p:cxnSp>
        <p:nvCxnSpPr>
          <p:cNvPr id="69" name="Connector: Elbow 68">
            <a:extLst>
              <a:ext uri="{FF2B5EF4-FFF2-40B4-BE49-F238E27FC236}">
                <a16:creationId xmlns:a16="http://schemas.microsoft.com/office/drawing/2014/main" id="{C4C638E5-A0FE-4EE5-8C0A-10745093C1AE}"/>
              </a:ext>
            </a:extLst>
          </p:cNvPr>
          <p:cNvCxnSpPr>
            <a:cxnSpLocks/>
            <a:stCxn id="60" idx="3"/>
            <a:endCxn id="26" idx="0"/>
          </p:cNvCxnSpPr>
          <p:nvPr/>
        </p:nvCxnSpPr>
        <p:spPr>
          <a:xfrm>
            <a:off x="11555015" y="1267654"/>
            <a:ext cx="296619" cy="142663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FBCBC098-C5C7-4108-9933-A8B80D640251}"/>
              </a:ext>
            </a:extLst>
          </p:cNvPr>
          <p:cNvSpPr/>
          <p:nvPr/>
        </p:nvSpPr>
        <p:spPr>
          <a:xfrm>
            <a:off x="8066945" y="3077925"/>
            <a:ext cx="2002631" cy="1364357"/>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29E67BC-E806-435E-BB68-1E4542962B12}"/>
              </a:ext>
            </a:extLst>
          </p:cNvPr>
          <p:cNvSpPr txBox="1"/>
          <p:nvPr/>
        </p:nvSpPr>
        <p:spPr>
          <a:xfrm>
            <a:off x="8248356" y="3096907"/>
            <a:ext cx="1639808" cy="369332"/>
          </a:xfrm>
          <a:prstGeom prst="rect">
            <a:avLst/>
          </a:prstGeom>
          <a:noFill/>
        </p:spPr>
        <p:txBody>
          <a:bodyPr wrap="none" rtlCol="0">
            <a:spAutoFit/>
          </a:bodyPr>
          <a:lstStyle/>
          <a:p>
            <a:r>
              <a:rPr lang="en-US" dirty="0"/>
              <a:t>Serving Storage</a:t>
            </a:r>
          </a:p>
        </p:txBody>
      </p:sp>
      <p:cxnSp>
        <p:nvCxnSpPr>
          <p:cNvPr id="73" name="Straight Arrow Connector 72">
            <a:extLst>
              <a:ext uri="{FF2B5EF4-FFF2-40B4-BE49-F238E27FC236}">
                <a16:creationId xmlns:a16="http://schemas.microsoft.com/office/drawing/2014/main" id="{39AE312E-CD83-4364-89CB-541E32947F09}"/>
              </a:ext>
            </a:extLst>
          </p:cNvPr>
          <p:cNvCxnSpPr>
            <a:cxnSpLocks/>
            <a:stCxn id="36" idx="3"/>
            <a:endCxn id="70" idx="1"/>
          </p:cNvCxnSpPr>
          <p:nvPr/>
        </p:nvCxnSpPr>
        <p:spPr>
          <a:xfrm flipV="1">
            <a:off x="6788944" y="3760104"/>
            <a:ext cx="1278001" cy="22797"/>
          </a:xfrm>
          <a:prstGeom prst="straightConnector1">
            <a:avLst/>
          </a:prstGeom>
          <a:ln w="9525" cap="flat" cmpd="sng" algn="ctr">
            <a:solidFill>
              <a:schemeClr val="dk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Connector: Elbow 73">
            <a:extLst>
              <a:ext uri="{FF2B5EF4-FFF2-40B4-BE49-F238E27FC236}">
                <a16:creationId xmlns:a16="http://schemas.microsoft.com/office/drawing/2014/main" id="{F4372D6A-3975-4C6A-9CDF-5874670D9AF7}"/>
              </a:ext>
            </a:extLst>
          </p:cNvPr>
          <p:cNvCxnSpPr>
            <a:cxnSpLocks/>
            <a:stCxn id="70" idx="3"/>
            <a:endCxn id="26" idx="2"/>
          </p:cNvCxnSpPr>
          <p:nvPr/>
        </p:nvCxnSpPr>
        <p:spPr>
          <a:xfrm flipV="1">
            <a:off x="10069576" y="3634938"/>
            <a:ext cx="1782058" cy="12516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Object 3">
            <a:extLst>
              <a:ext uri="{FF2B5EF4-FFF2-40B4-BE49-F238E27FC236}">
                <a16:creationId xmlns:a16="http://schemas.microsoft.com/office/drawing/2014/main" id="{F710A59C-C52F-4307-B59A-9F678E1EC743}"/>
              </a:ext>
            </a:extLst>
          </p:cNvPr>
          <p:cNvSpPr/>
          <p:nvPr/>
        </p:nvSpPr>
        <p:spPr>
          <a:xfrm>
            <a:off x="10331724" y="2490667"/>
            <a:ext cx="1371600" cy="276999"/>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t>Global Web App</a:t>
            </a:r>
          </a:p>
        </p:txBody>
      </p:sp>
      <p:sp>
        <p:nvSpPr>
          <p:cNvPr id="77" name="Object 3">
            <a:extLst>
              <a:ext uri="{FF2B5EF4-FFF2-40B4-BE49-F238E27FC236}">
                <a16:creationId xmlns:a16="http://schemas.microsoft.com/office/drawing/2014/main" id="{98F6C347-A649-4BD4-BBE4-0EC85EF5D809}"/>
              </a:ext>
            </a:extLst>
          </p:cNvPr>
          <p:cNvSpPr/>
          <p:nvPr/>
        </p:nvSpPr>
        <p:spPr>
          <a:xfrm>
            <a:off x="6923556" y="3323743"/>
            <a:ext cx="1371600" cy="461665"/>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a:solidFill>
                  <a:srgbClr val="0072C6"/>
                </a:solidFill>
              </a:rPr>
              <a:t>Suspicious</a:t>
            </a:r>
          </a:p>
          <a:p>
            <a:pPr algn="ctr">
              <a:buNone/>
            </a:pPr>
            <a:r>
              <a:rPr lang="en-US" sz="1200" dirty="0">
                <a:solidFill>
                  <a:srgbClr val="0072C6"/>
                </a:solidFill>
              </a:rPr>
              <a:t>Transactions</a:t>
            </a:r>
            <a:endParaRPr lang="en-US" dirty="0"/>
          </a:p>
        </p:txBody>
      </p:sp>
      <p:sp>
        <p:nvSpPr>
          <p:cNvPr id="78" name="Title 3">
            <a:extLst>
              <a:ext uri="{FF2B5EF4-FFF2-40B4-BE49-F238E27FC236}">
                <a16:creationId xmlns:a16="http://schemas.microsoft.com/office/drawing/2014/main" id="{1E814013-E8F8-4A22-9DF1-B871E9703238}"/>
              </a:ext>
            </a:extLst>
          </p:cNvPr>
          <p:cNvSpPr>
            <a:spLocks noGrp="1"/>
          </p:cNvSpPr>
          <p:nvPr>
            <p:ph type="title"/>
          </p:nvPr>
        </p:nvSpPr>
        <p:spPr>
          <a:xfrm>
            <a:off x="166688" y="377728"/>
            <a:ext cx="4497739" cy="1325563"/>
          </a:xfrm>
        </p:spPr>
        <p:txBody>
          <a:bodyPr/>
          <a:lstStyle/>
          <a:p>
            <a:r>
              <a:rPr lang="en-US" dirty="0"/>
              <a:t>Architecture with ML</a:t>
            </a:r>
          </a:p>
        </p:txBody>
      </p:sp>
      <p:sp>
        <p:nvSpPr>
          <p:cNvPr id="83" name="Object 3">
            <a:extLst>
              <a:ext uri="{FF2B5EF4-FFF2-40B4-BE49-F238E27FC236}">
                <a16:creationId xmlns:a16="http://schemas.microsoft.com/office/drawing/2014/main" id="{E07B831C-E846-4EE0-B86D-5272485F84B8}"/>
              </a:ext>
            </a:extLst>
          </p:cNvPr>
          <p:cNvSpPr/>
          <p:nvPr/>
        </p:nvSpPr>
        <p:spPr>
          <a:xfrm>
            <a:off x="8129682" y="6626210"/>
            <a:ext cx="1371600" cy="276999"/>
          </a:xfrm>
          <a:prstGeom prst="rect">
            <a:avLst/>
          </a:prstGeom>
          <a:noFill/>
        </p:spPr>
        <p:txBody>
          <a:bodyPr wrap="square" rtlCol="0" anchor="t">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None/>
            </a:pPr>
            <a:r>
              <a:rPr lang="en-US" sz="1200" dirty="0" err="1">
                <a:solidFill>
                  <a:srgbClr val="0072C6"/>
                </a:solidFill>
              </a:rPr>
              <a:t>Polyase</a:t>
            </a:r>
            <a:endParaRPr lang="en-US" dirty="0"/>
          </a:p>
        </p:txBody>
      </p:sp>
    </p:spTree>
    <p:extLst>
      <p:ext uri="{BB962C8B-B14F-4D97-AF65-F5344CB8AC3E}">
        <p14:creationId xmlns:p14="http://schemas.microsoft.com/office/powerpoint/2010/main" val="74020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76042-BAD2-4092-B3E9-45CC8112ADCF}"/>
              </a:ext>
            </a:extLst>
          </p:cNvPr>
          <p:cNvSpPr>
            <a:spLocks noGrp="1"/>
          </p:cNvSpPr>
          <p:nvPr>
            <p:ph type="title"/>
          </p:nvPr>
        </p:nvSpPr>
        <p:spPr>
          <a:xfrm>
            <a:off x="655320" y="365125"/>
            <a:ext cx="9013052" cy="1623312"/>
          </a:xfrm>
        </p:spPr>
        <p:txBody>
          <a:bodyPr anchor="b">
            <a:normAutofit/>
          </a:bodyPr>
          <a:lstStyle/>
          <a:p>
            <a:r>
              <a:rPr lang="en-US" sz="4000" dirty="0"/>
              <a:t>Lab Instructions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9E180A-3A79-4DCC-8A07-EC9030C1CBD4}"/>
              </a:ext>
            </a:extLst>
          </p:cNvPr>
          <p:cNvSpPr>
            <a:spLocks noGrp="1"/>
          </p:cNvSpPr>
          <p:nvPr>
            <p:ph idx="1"/>
          </p:nvPr>
        </p:nvSpPr>
        <p:spPr>
          <a:xfrm>
            <a:off x="655320" y="2644518"/>
            <a:ext cx="9013052" cy="3327251"/>
          </a:xfrm>
        </p:spPr>
        <p:txBody>
          <a:bodyPr>
            <a:normAutofit/>
          </a:bodyPr>
          <a:lstStyle/>
          <a:p>
            <a:r>
              <a:rPr lang="en-US" sz="2000" dirty="0">
                <a:hlinkClick r:id="rId2"/>
              </a:rPr>
              <a:t>https://github.com/MatthieuLefebvre/Streaming---Real-Time-Advanced-Analytics/blob/master/README.md</a:t>
            </a:r>
            <a:endParaRPr lang="en-US" sz="2000" dirty="0"/>
          </a:p>
        </p:txBody>
      </p:sp>
    </p:spTree>
    <p:extLst>
      <p:ext uri="{BB962C8B-B14F-4D97-AF65-F5344CB8AC3E}">
        <p14:creationId xmlns:p14="http://schemas.microsoft.com/office/powerpoint/2010/main" val="134498276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icon">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icon">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to integrate because we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What is your recommended solution ?</a:t>
            </a:r>
          </a:p>
          <a:p>
            <a:pPr marL="0" indent="0">
              <a:spcAft>
                <a:spcPts val="882"/>
              </a:spcAft>
              <a:buNone/>
            </a:pPr>
            <a:endParaRPr lang="en-US" sz="1800" dirty="0">
              <a:solidFill>
                <a:schemeClr val="tx1"/>
              </a:solidFill>
            </a:endParaRPr>
          </a:p>
        </p:txBody>
      </p:sp>
      <p:pic>
        <p:nvPicPr>
          <p:cNvPr id="7" name="Graphic 6" descr="Download from cloud icon">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icon">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2825</Words>
  <Application>Microsoft Office PowerPoint</Application>
  <PresentationFormat>Widescreen</PresentationFormat>
  <Paragraphs>198</Paragraphs>
  <Slides>14</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Lab Data Streaming</vt:lpstr>
      <vt:lpstr>Azure – Typical Analytics Streaming Architecture</vt:lpstr>
      <vt:lpstr>Goal</vt:lpstr>
      <vt:lpstr>Lab Architecture</vt:lpstr>
      <vt:lpstr>Architecture with ML</vt:lpstr>
      <vt:lpstr>Lab Instructions</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Data Streaming</dc:title>
  <dc:creator>Matthieu Lefebvre</dc:creator>
  <cp:lastModifiedBy>Matthieu Lefebvre</cp:lastModifiedBy>
  <cp:revision>3</cp:revision>
  <dcterms:created xsi:type="dcterms:W3CDTF">2019-06-10T01:21:50Z</dcterms:created>
  <dcterms:modified xsi:type="dcterms:W3CDTF">2019-06-10T04:19:38Z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malefe@microsoft.com</vt:lpwstr>
  </property>
  <property fmtid="{D5CDD505-2E9C-101B-9397-08002B2CF9AE}" pid="5" name="MSIP_Label_f42aa342-8706-4288-bd11-ebb85995028c_SetDate">
    <vt:lpwstr>2019-06-10T01:37:06.6294536Z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71af7569-0a4f-4fd3-abf7-b4555d84f0fb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