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4" userDrawn="1">
          <p15:clr>
            <a:srgbClr val="A4A3A4"/>
          </p15:clr>
        </p15:guide>
        <p15:guide id="2" pos="66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715"/>
  </p:normalViewPr>
  <p:slideViewPr>
    <p:cSldViewPr snapToGrid="0" snapToObjects="1" showGuides="1">
      <p:cViewPr>
        <p:scale>
          <a:sx n="61" d="100"/>
          <a:sy n="61" d="100"/>
        </p:scale>
        <p:origin x="968" y="-5128"/>
      </p:cViewPr>
      <p:guideLst>
        <p:guide orient="horz" pos="9604"/>
        <p:guide pos="6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hyperlink" Target="https://coedit.r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mailto:matthieu.nicolas@inria.fr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22303" y="10917162"/>
            <a:ext cx="21388388" cy="111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1" y="11044482"/>
            <a:ext cx="21410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Reassign shorter identifiers in a fully distributed manner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D5DE-748D-9F43-8B56-710D9E02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389" y="6684399"/>
            <a:ext cx="5242243" cy="3916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4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13741514" y="7234763"/>
            <a:ext cx="5980783" cy="204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</a:t>
            </a:r>
          </a:p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the data structure 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353740"/>
            <a:ext cx="21388388" cy="5030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705" y="3135469"/>
            <a:ext cx="12265592" cy="308252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649043" y="3081287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[1]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649043" y="3821982"/>
            <a:ext cx="6807662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[1]</a:t>
            </a:r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698165" y="6821261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698165" y="7565952"/>
            <a:ext cx="7288779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</a:t>
            </a:r>
            <a:r>
              <a:rPr lang="en-GB" sz="3391" b="1" dirty="0">
                <a:solidFill>
                  <a:srgbClr val="E88103"/>
                </a:solidFill>
              </a:rPr>
              <a:t> 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593478" y="23959480"/>
            <a:ext cx="6264176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176B5E-0FB7-654A-B646-DEB6276E1D30}"/>
              </a:ext>
            </a:extLst>
          </p:cNvPr>
          <p:cNvGrpSpPr/>
          <p:nvPr/>
        </p:nvGrpSpPr>
        <p:grpSpPr>
          <a:xfrm>
            <a:off x="10114076" y="12478666"/>
            <a:ext cx="10370859" cy="1938604"/>
            <a:chOff x="11139981" y="12977514"/>
            <a:chExt cx="10427566" cy="1876647"/>
          </a:xfrm>
        </p:grpSpPr>
        <p:sp>
          <p:nvSpPr>
            <p:cNvPr id="58" name="ZoneTexte 23">
              <a:extLst>
                <a:ext uri="{FF2B5EF4-FFF2-40B4-BE49-F238E27FC236}">
                  <a16:creationId xmlns:a16="http://schemas.microsoft.com/office/drawing/2014/main" id="{BE90886A-EA72-364A-BB3F-C7FF1A2ADF18}"/>
                </a:ext>
              </a:extLst>
            </p:cNvPr>
            <p:cNvSpPr txBox="1"/>
            <p:nvPr/>
          </p:nvSpPr>
          <p:spPr>
            <a:xfrm>
              <a:off x="11139981" y="12977514"/>
              <a:ext cx="9344954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</a:t>
              </a:r>
            </a:p>
          </p:txBody>
        </p:sp>
        <p:sp>
          <p:nvSpPr>
            <p:cNvPr id="60" name="ZoneTexte 30">
              <a:extLst>
                <a:ext uri="{FF2B5EF4-FFF2-40B4-BE49-F238E27FC236}">
                  <a16:creationId xmlns:a16="http://schemas.microsoft.com/office/drawing/2014/main" id="{CCD8FFEA-73DD-B94E-B9E5-2ABD0FA75B5F}"/>
                </a:ext>
              </a:extLst>
            </p:cNvPr>
            <p:cNvSpPr txBox="1"/>
            <p:nvPr/>
          </p:nvSpPr>
          <p:spPr>
            <a:xfrm>
              <a:off x="11139981" y="13718209"/>
              <a:ext cx="10427566" cy="113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Reassign shorter identifiers to whole current state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be performed without coordination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E8435F-4F47-8543-AD5B-8E46DD74097A}"/>
              </a:ext>
            </a:extLst>
          </p:cNvPr>
          <p:cNvGrpSpPr/>
          <p:nvPr/>
        </p:nvGrpSpPr>
        <p:grpSpPr>
          <a:xfrm>
            <a:off x="10114076" y="15201229"/>
            <a:ext cx="10393163" cy="1911930"/>
            <a:chOff x="11139980" y="14901490"/>
            <a:chExt cx="9365052" cy="1879946"/>
          </a:xfrm>
        </p:grpSpPr>
        <p:sp>
          <p:nvSpPr>
            <p:cNvPr id="63" name="ZoneTexte 23">
              <a:extLst>
                <a:ext uri="{FF2B5EF4-FFF2-40B4-BE49-F238E27FC236}">
                  <a16:creationId xmlns:a16="http://schemas.microsoft.com/office/drawing/2014/main" id="{3A0AB5CF-4A56-BB4F-981D-57F28F83FDE5}"/>
                </a:ext>
              </a:extLst>
            </p:cNvPr>
            <p:cNvSpPr txBox="1"/>
            <p:nvPr/>
          </p:nvSpPr>
          <p:spPr>
            <a:xfrm>
              <a:off x="11139980" y="14901490"/>
              <a:ext cx="9344955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Rewriting rules</a:t>
              </a:r>
            </a:p>
          </p:txBody>
        </p:sp>
        <p:sp>
          <p:nvSpPr>
            <p:cNvPr id="64" name="ZoneTexte 30">
              <a:extLst>
                <a:ext uri="{FF2B5EF4-FFF2-40B4-BE49-F238E27FC236}">
                  <a16:creationId xmlns:a16="http://schemas.microsoft.com/office/drawing/2014/main" id="{5107FF6A-D3CE-2F4F-B306-B04AECD1C8C1}"/>
                </a:ext>
              </a:extLst>
            </p:cNvPr>
            <p:cNvSpPr txBox="1"/>
            <p:nvPr/>
          </p:nvSpPr>
          <p:spPr>
            <a:xfrm>
              <a:off x="11160077" y="15664487"/>
              <a:ext cx="9344955" cy="111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not apply concurrent </a:t>
              </a:r>
              <a:r>
                <a:rPr lang="en-GB" sz="3391" i="1" dirty="0"/>
                <a:t>insert</a:t>
              </a:r>
              <a:r>
                <a:rPr lang="en-GB" sz="3391" dirty="0"/>
                <a:t> or </a:t>
              </a:r>
              <a:r>
                <a:rPr lang="en-GB" sz="3391" i="1" dirty="0"/>
                <a:t>delete</a:t>
              </a:r>
              <a:r>
                <a:rPr lang="en-GB" sz="3391" dirty="0"/>
                <a:t> as such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Define rewriting rules to handle concurrent updates</a:t>
              </a:r>
            </a:p>
          </p:txBody>
        </p:sp>
      </p:grp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-2" y="1027803"/>
            <a:ext cx="21410691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432463" y="26901885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A2832-158A-6D4D-B492-EB6F18C34887}"/>
              </a:ext>
            </a:extLst>
          </p:cNvPr>
          <p:cNvGrpSpPr/>
          <p:nvPr/>
        </p:nvGrpSpPr>
        <p:grpSpPr>
          <a:xfrm>
            <a:off x="10114076" y="17918383"/>
            <a:ext cx="10377688" cy="2962509"/>
            <a:chOff x="11077808" y="17617309"/>
            <a:chExt cx="9407129" cy="2962509"/>
          </a:xfrm>
        </p:grpSpPr>
        <p:sp>
          <p:nvSpPr>
            <p:cNvPr id="65" name="ZoneTexte 23">
              <a:extLst>
                <a:ext uri="{FF2B5EF4-FFF2-40B4-BE49-F238E27FC236}">
                  <a16:creationId xmlns:a16="http://schemas.microsoft.com/office/drawing/2014/main" id="{A46BA2E5-D5CD-D64B-BCA6-E17723A2A604}"/>
                </a:ext>
              </a:extLst>
            </p:cNvPr>
            <p:cNvSpPr txBox="1"/>
            <p:nvPr/>
          </p:nvSpPr>
          <p:spPr>
            <a:xfrm>
              <a:off x="11077808" y="17617309"/>
              <a:ext cx="9407128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Concurrent </a:t>
              </a:r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operations</a:t>
              </a:r>
            </a:p>
          </p:txBody>
        </p:sp>
        <p:sp>
          <p:nvSpPr>
            <p:cNvPr id="37" name="ZoneTexte 30">
              <a:extLst>
                <a:ext uri="{FF2B5EF4-FFF2-40B4-BE49-F238E27FC236}">
                  <a16:creationId xmlns:a16="http://schemas.microsoft.com/office/drawing/2014/main" id="{E39D2270-2150-6841-AA50-305F32CC7205}"/>
                </a:ext>
              </a:extLst>
            </p:cNvPr>
            <p:cNvSpPr txBox="1"/>
            <p:nvPr/>
          </p:nvSpPr>
          <p:spPr>
            <a:xfrm>
              <a:off x="11077809" y="18400247"/>
              <a:ext cx="9407128" cy="217957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Proposed </a:t>
              </a:r>
              <a:r>
                <a:rPr lang="en-GB" sz="3391" i="1" dirty="0"/>
                <a:t>rename</a:t>
              </a:r>
              <a:r>
                <a:rPr lang="en-GB" sz="3391" dirty="0"/>
                <a:t> operation not commutative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Define a total order on</a:t>
              </a:r>
              <a:r>
                <a:rPr lang="en-GB" sz="3391" i="1" dirty="0"/>
                <a:t> rename</a:t>
              </a:r>
              <a:r>
                <a:rPr lang="en-GB" sz="3391" dirty="0"/>
                <a:t> operations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Pick a “winner” operation between concurrent </a:t>
              </a:r>
              <a:r>
                <a:rPr lang="en-GB" sz="3391" i="1" dirty="0"/>
                <a:t>renames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Add rewriting rules to </a:t>
              </a:r>
              <a:r>
                <a:rPr lang="en-GB" sz="3391" i="1" dirty="0"/>
                <a:t>undo </a:t>
              </a:r>
              <a:r>
                <a:rPr lang="en-GB" sz="3391" dirty="0"/>
                <a:t>effects of “losing” ones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C1641D92-D1A4-B74E-96C5-B6FE24439E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3932" y="22819980"/>
            <a:ext cx="923268" cy="92326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8BD7C2A-75D3-F245-A5C5-36697F8DE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3502" y="22823708"/>
            <a:ext cx="923268" cy="92326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DC19F91-3F4C-7342-B953-EECA1B519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088132" y="22819980"/>
            <a:ext cx="923268" cy="92326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D6F9E00-D35F-6C49-BB66-DD72DAC6809C}"/>
              </a:ext>
            </a:extLst>
          </p:cNvPr>
          <p:cNvSpPr/>
          <p:nvPr/>
        </p:nvSpPr>
        <p:spPr>
          <a:xfrm>
            <a:off x="13348494" y="6977791"/>
            <a:ext cx="746284" cy="2562667"/>
          </a:xfrm>
          <a:prstGeom prst="rightBrace">
            <a:avLst>
              <a:gd name="adj1" fmla="val 55226"/>
              <a:gd name="adj2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C7EF74-5F2B-254E-8A8E-8996CC6C59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7122" y="12719380"/>
            <a:ext cx="7480229" cy="81164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99F117E-FC24-1F45-8F14-4981B19F34CC}"/>
              </a:ext>
            </a:extLst>
          </p:cNvPr>
          <p:cNvSpPr/>
          <p:nvPr/>
        </p:nvSpPr>
        <p:spPr>
          <a:xfrm>
            <a:off x="10862914" y="26901884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3" name="ZoneTexte 30">
            <a:extLst>
              <a:ext uri="{FF2B5EF4-FFF2-40B4-BE49-F238E27FC236}">
                <a16:creationId xmlns:a16="http://schemas.microsoft.com/office/drawing/2014/main" id="{C3DE600D-CCA7-A84F-B530-4BD372C4CA73}"/>
              </a:ext>
            </a:extLst>
          </p:cNvPr>
          <p:cNvSpPr txBox="1"/>
          <p:nvPr/>
        </p:nvSpPr>
        <p:spPr>
          <a:xfrm>
            <a:off x="8040968" y="23959480"/>
            <a:ext cx="5086098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Implementing in MUTE (</a:t>
            </a:r>
            <a:r>
              <a:rPr lang="en-GB" sz="3391" dirty="0">
                <a:hlinkClick r:id="rId18"/>
              </a:rPr>
              <a:t>https://coedit.re/</a:t>
            </a:r>
            <a:r>
              <a:rPr lang="en-GB" sz="3391" dirty="0"/>
              <a:t>)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Designing the strategy to trigger the renaming</a:t>
            </a:r>
          </a:p>
        </p:txBody>
      </p:sp>
      <p:sp>
        <p:nvSpPr>
          <p:cNvPr id="56" name="ZoneTexte 30">
            <a:extLst>
              <a:ext uri="{FF2B5EF4-FFF2-40B4-BE49-F238E27FC236}">
                <a16:creationId xmlns:a16="http://schemas.microsoft.com/office/drawing/2014/main" id="{947963A6-165B-594D-A47C-567E0E19E67C}"/>
              </a:ext>
            </a:extLst>
          </p:cNvPr>
          <p:cNvSpPr txBox="1"/>
          <p:nvPr/>
        </p:nvSpPr>
        <p:spPr>
          <a:xfrm>
            <a:off x="14568505" y="23959480"/>
            <a:ext cx="5961035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the correctness of the renaming mechanism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 (Memory, CPU, Bandwidth, …)</a:t>
            </a:r>
          </a:p>
        </p:txBody>
      </p:sp>
      <p:sp>
        <p:nvSpPr>
          <p:cNvPr id="61" name="ZoneTexte 34">
            <a:extLst>
              <a:ext uri="{FF2B5EF4-FFF2-40B4-BE49-F238E27FC236}">
                <a16:creationId xmlns:a16="http://schemas.microsoft.com/office/drawing/2014/main" id="{C655A6F1-80F6-E243-A98D-9A61C117F40B}"/>
              </a:ext>
            </a:extLst>
          </p:cNvPr>
          <p:cNvSpPr txBox="1"/>
          <p:nvPr/>
        </p:nvSpPr>
        <p:spPr>
          <a:xfrm>
            <a:off x="0" y="21644992"/>
            <a:ext cx="21410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 a fully distributed renaming mechanism for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4616</TotalTime>
  <Words>313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143</cp:revision>
  <cp:lastPrinted>2018-12-05T17:13:40Z</cp:lastPrinted>
  <dcterms:created xsi:type="dcterms:W3CDTF">2018-10-03T07:07:28Z</dcterms:created>
  <dcterms:modified xsi:type="dcterms:W3CDTF">2018-12-05T17:32:37Z</dcterms:modified>
</cp:coreProperties>
</file>