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00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6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56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61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8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04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48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4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07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4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0A002-9365-41EF-8914-89476BC82154}" type="datetimeFigureOut">
              <a:rPr lang="fr-FR" smtClean="0"/>
              <a:t>25/10/2019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C316-B839-4D06-B902-EAE374EA2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9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animaux du futurs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COMESTIBLES !!!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78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69621"/>
            <a:ext cx="10515600" cy="4007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8800" dirty="0" smtClean="0"/>
              <a:t>C’est la faim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21220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Les animaux du futurs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animaux du futurs</dc:title>
  <dc:creator>80010-58-17</dc:creator>
  <cp:lastModifiedBy>80010-58-17</cp:lastModifiedBy>
  <cp:revision>1</cp:revision>
  <dcterms:created xsi:type="dcterms:W3CDTF">2019-10-25T08:19:27Z</dcterms:created>
  <dcterms:modified xsi:type="dcterms:W3CDTF">2019-10-25T08:20:44Z</dcterms:modified>
</cp:coreProperties>
</file>