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blogCdsMbL/1nqMdOXYOcdsMf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GillSans-regular.fntdata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03f0058a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e03f0058a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03f0058a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e03f0058a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4" name="Google Shape;24;p20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92" name="Google Shape;92;p3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99" name="Google Shape;99;p3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35" name="Google Shape;35;p2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42" name="Google Shape;42;p2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50" name="Google Shape;50;p2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7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7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60" name="Google Shape;60;p2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66" name="Google Shape;66;p2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74" name="Google Shape;74;p2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3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3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3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85" name="Google Shape;85;p3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19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7" name="Google Shape;17;p19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46464"/>
            </a:gs>
            <a:gs pos="100000">
              <a:srgbClr val="3E3E3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chemeClr val="dk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08" name="Google Shape;108;p2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2.pn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Relationship Id="rId5" Type="http://schemas.openxmlformats.org/officeDocument/2006/relationships/image" Target="../media/image4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32.png"/><Relationship Id="rId5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37.png"/><Relationship Id="rId6" Type="http://schemas.openxmlformats.org/officeDocument/2006/relationships/image" Target="../media/image3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9" name="Google Shape;119;p1"/>
          <p:cNvPicPr preferRelativeResize="0"/>
          <p:nvPr/>
        </p:nvPicPr>
        <p:blipFill rotWithShape="1">
          <a:blip r:embed="rId3">
            <a:alphaModFix amt="50000"/>
          </a:blip>
          <a:srcRect b="0" l="0" r="3" t="0"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1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fr-FR"/>
              <a:t>DÉPIXELISATION</a:t>
            </a:r>
            <a:br>
              <a:rPr lang="fr-FR"/>
            </a:br>
            <a:r>
              <a:rPr lang="fr-FR"/>
              <a:t>PROJET IMI 2022-2023</a:t>
            </a:r>
            <a:endParaRPr/>
          </a:p>
        </p:txBody>
      </p:sp>
      <p:sp>
        <p:nvSpPr>
          <p:cNvPr id="122" name="Google Shape;122;p1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000"/>
              <a:t>KONAN HERMANN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fr-FR" sz="2000"/>
              <a:t>PETTEX MATTHIEU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fr-FR" sz="2000"/>
              <a:t>ZROUNBA PIERRE</a:t>
            </a:r>
            <a:endParaRPr/>
          </a:p>
        </p:txBody>
      </p:sp>
      <p:cxnSp>
        <p:nvCxnSpPr>
          <p:cNvPr id="123" name="Google Shape;123;p1"/>
          <p:cNvCxnSpPr/>
          <p:nvPr/>
        </p:nvCxnSpPr>
        <p:spPr>
          <a:xfrm>
            <a:off x="2417780" y="3528543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4" name="Google Shape;124;p1"/>
          <p:cNvPicPr preferRelativeResize="0"/>
          <p:nvPr/>
        </p:nvPicPr>
        <p:blipFill rotWithShape="1">
          <a:blip r:embed="rId4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03f0058a9_0_0"/>
          <p:cNvSpPr txBox="1"/>
          <p:nvPr/>
        </p:nvSpPr>
        <p:spPr>
          <a:xfrm>
            <a:off x="4281785" y="0"/>
            <a:ext cx="452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Graphe de liaison</a:t>
            </a:r>
            <a:endParaRPr/>
          </a:p>
        </p:txBody>
      </p:sp>
      <p:pic>
        <p:nvPicPr>
          <p:cNvPr id="227" name="Google Shape;227;g1e03f0058a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7975" y="1237300"/>
            <a:ext cx="3738175" cy="37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1e03f0058a9_0_0"/>
          <p:cNvPicPr preferRelativeResize="0"/>
          <p:nvPr/>
        </p:nvPicPr>
        <p:blipFill rotWithShape="1">
          <a:blip r:embed="rId4">
            <a:alphaModFix/>
          </a:blip>
          <a:srcRect b="5418" l="28805" r="27217" t="11984"/>
          <a:stretch/>
        </p:blipFill>
        <p:spPr>
          <a:xfrm>
            <a:off x="307600" y="1228900"/>
            <a:ext cx="3738173" cy="3724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e03f0058a9_0_0"/>
          <p:cNvPicPr preferRelativeResize="0"/>
          <p:nvPr/>
        </p:nvPicPr>
        <p:blipFill rotWithShape="1">
          <a:blip r:embed="rId5">
            <a:alphaModFix/>
          </a:blip>
          <a:srcRect b="7118" l="28523" r="28324" t="10305"/>
          <a:stretch/>
        </p:blipFill>
        <p:spPr>
          <a:xfrm>
            <a:off x="4342786" y="1193613"/>
            <a:ext cx="3738173" cy="3794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/>
        </p:nvSpPr>
        <p:spPr>
          <a:xfrm>
            <a:off x="3987057" y="0"/>
            <a:ext cx="42178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Diagrammes de Voronoi</a:t>
            </a:r>
            <a:endParaRPr/>
          </a:p>
        </p:txBody>
      </p:sp>
      <p:pic>
        <p:nvPicPr>
          <p:cNvPr id="235" name="Google Shape;2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719" y="466725"/>
            <a:ext cx="3171825" cy="317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9"/>
          <p:cNvCxnSpPr/>
          <p:nvPr/>
        </p:nvCxnSpPr>
        <p:spPr>
          <a:xfrm flipH="1">
            <a:off x="595108" y="3580444"/>
            <a:ext cx="460375" cy="115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9"/>
          <p:cNvSpPr txBox="1"/>
          <p:nvPr/>
        </p:nvSpPr>
        <p:spPr>
          <a:xfrm>
            <a:off x="82454" y="4801136"/>
            <a:ext cx="8467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Germe</a:t>
            </a:r>
            <a:endParaRPr/>
          </a:p>
        </p:txBody>
      </p:sp>
      <p:cxnSp>
        <p:nvCxnSpPr>
          <p:cNvPr id="238" name="Google Shape;238;p9"/>
          <p:cNvCxnSpPr/>
          <p:nvPr/>
        </p:nvCxnSpPr>
        <p:spPr>
          <a:xfrm rot="10800000">
            <a:off x="2010253" y="3522338"/>
            <a:ext cx="384175" cy="115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9"/>
          <p:cNvSpPr txBox="1"/>
          <p:nvPr/>
        </p:nvSpPr>
        <p:spPr>
          <a:xfrm>
            <a:off x="2102098" y="4801136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Cellule</a:t>
            </a:r>
            <a:endParaRPr/>
          </a:p>
        </p:txBody>
      </p:sp>
      <p:pic>
        <p:nvPicPr>
          <p:cNvPr id="240" name="Google Shape;24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0275" y="466725"/>
            <a:ext cx="3251006" cy="341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0411" y="4171708"/>
            <a:ext cx="5893445" cy="657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ucune description disponible." id="246" name="Google Shape;2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788" y="690056"/>
            <a:ext cx="4860024" cy="255858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0"/>
          <p:cNvSpPr txBox="1"/>
          <p:nvPr/>
        </p:nvSpPr>
        <p:spPr>
          <a:xfrm>
            <a:off x="3987057" y="0"/>
            <a:ext cx="42178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Diagrammes de Voronoi</a:t>
            </a:r>
            <a:endParaRPr/>
          </a:p>
        </p:txBody>
      </p:sp>
      <p:pic>
        <p:nvPicPr>
          <p:cNvPr descr="Aucune description disponible." id="248" name="Google Shape;2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7188" y="690056"/>
            <a:ext cx="4860024" cy="2558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812" y="3429000"/>
            <a:ext cx="4800000" cy="2526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7200" y="3429000"/>
            <a:ext cx="4800000" cy="2526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/>
        </p:nvSpPr>
        <p:spPr>
          <a:xfrm>
            <a:off x="5236630" y="-55084"/>
            <a:ext cx="17187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 Splines</a:t>
            </a:r>
            <a:endParaRPr/>
          </a:p>
        </p:txBody>
      </p:sp>
      <p:pic>
        <p:nvPicPr>
          <p:cNvPr id="256" name="Google Shape;2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9063" y="288955"/>
            <a:ext cx="3047468" cy="272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444" y="243499"/>
            <a:ext cx="3187301" cy="272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444" y="3251104"/>
            <a:ext cx="3187301" cy="2729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49063" y="3074573"/>
            <a:ext cx="3047468" cy="290593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1"/>
          <p:cNvSpPr/>
          <p:nvPr/>
        </p:nvSpPr>
        <p:spPr>
          <a:xfrm rot="-5400000">
            <a:off x="5667905" y="413136"/>
            <a:ext cx="400109" cy="248104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1" name="Google Shape;261;p11"/>
          <p:cNvSpPr/>
          <p:nvPr/>
        </p:nvSpPr>
        <p:spPr>
          <a:xfrm rot="-5400000">
            <a:off x="5514795" y="3375285"/>
            <a:ext cx="400109" cy="248104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"/>
          <p:cNvSpPr txBox="1"/>
          <p:nvPr/>
        </p:nvSpPr>
        <p:spPr>
          <a:xfrm>
            <a:off x="5236630" y="-55084"/>
            <a:ext cx="17187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 Splines</a:t>
            </a:r>
            <a:endParaRPr/>
          </a:p>
        </p:txBody>
      </p:sp>
      <p:pic>
        <p:nvPicPr>
          <p:cNvPr id="267" name="Google Shape;2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627" y="1022973"/>
            <a:ext cx="3826374" cy="402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745" y="1064286"/>
            <a:ext cx="4295553" cy="402455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2"/>
          <p:cNvSpPr/>
          <p:nvPr/>
        </p:nvSpPr>
        <p:spPr>
          <a:xfrm rot="-5400000">
            <a:off x="5813319" y="1794729"/>
            <a:ext cx="400109" cy="248104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/>
        </p:nvSpPr>
        <p:spPr>
          <a:xfrm>
            <a:off x="5580474" y="0"/>
            <a:ext cx="10310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Bilan</a:t>
            </a:r>
            <a:endParaRPr/>
          </a:p>
        </p:txBody>
      </p:sp>
      <p:sp>
        <p:nvSpPr>
          <p:cNvPr id="275" name="Google Shape;275;p13"/>
          <p:cNvSpPr txBox="1"/>
          <p:nvPr/>
        </p:nvSpPr>
        <p:spPr>
          <a:xfrm>
            <a:off x="2850967" y="523220"/>
            <a:ext cx="90441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6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+</a:t>
            </a:r>
            <a:endParaRPr/>
          </a:p>
        </p:txBody>
      </p:sp>
      <p:sp>
        <p:nvSpPr>
          <p:cNvPr id="276" name="Google Shape;276;p13"/>
          <p:cNvSpPr txBox="1"/>
          <p:nvPr/>
        </p:nvSpPr>
        <p:spPr>
          <a:xfrm>
            <a:off x="3012068" y="1573997"/>
            <a:ext cx="58221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6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-</a:t>
            </a:r>
            <a:endParaRPr/>
          </a:p>
        </p:txBody>
      </p:sp>
      <p:sp>
        <p:nvSpPr>
          <p:cNvPr id="277" name="Google Shape;277;p13"/>
          <p:cNvSpPr txBox="1"/>
          <p:nvPr/>
        </p:nvSpPr>
        <p:spPr>
          <a:xfrm>
            <a:off x="3653656" y="991667"/>
            <a:ext cx="52045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Relativement bien optimisé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Applicable sur de nombreuses images pixélisées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3653656" y="2211633"/>
            <a:ext cx="53953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Spécialisé pour des images pixélisées faites à la main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Difficulté à dépixéliser des images qui ont des paternes ressemblants à des échiquiers</a:t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3109647" y="4213765"/>
            <a:ext cx="484632" cy="594101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58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3653656" y="4049151"/>
            <a:ext cx="53062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Optimisation des points de contrôle des B-Splines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Optimisation des performances de l’algorithme pour que celui-ci soit applicable en temps réel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/>
        </p:nvSpPr>
        <p:spPr>
          <a:xfrm>
            <a:off x="3650202" y="0"/>
            <a:ext cx="48915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Autres méthodes existantes</a:t>
            </a:r>
            <a:endParaRPr/>
          </a:p>
        </p:txBody>
      </p:sp>
      <p:pic>
        <p:nvPicPr>
          <p:cNvPr descr="Optimize results using Image Trace" id="286" name="Google Shape;2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3502" y="523220"/>
            <a:ext cx="7684995" cy="407334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/>
        </p:nvSpPr>
        <p:spPr>
          <a:xfrm>
            <a:off x="5200465" y="4679576"/>
            <a:ext cx="1791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Adobe Live Trace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Q4x - Super Mario Bros. X Forums" id="292" name="Google Shape;2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9313" y="2209464"/>
            <a:ext cx="2381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3650202" y="0"/>
            <a:ext cx="48915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Autres méthodes existantes</a:t>
            </a:r>
            <a:endParaRPr/>
          </a:p>
        </p:txBody>
      </p:sp>
      <p:pic>
        <p:nvPicPr>
          <p:cNvPr id="294" name="Google Shape;29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3332" y="1477909"/>
            <a:ext cx="4011693" cy="2617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8278" y="4430561"/>
            <a:ext cx="2210108" cy="1009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5958" y="3237286"/>
            <a:ext cx="2257740" cy="1019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1510" y="743764"/>
            <a:ext cx="1743318" cy="185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 rotWithShape="1">
          <a:blip r:embed="rId5">
            <a:alphaModFix/>
          </a:blip>
          <a:srcRect b="2010" l="0" r="0" t="0"/>
          <a:stretch/>
        </p:blipFill>
        <p:spPr>
          <a:xfrm>
            <a:off x="6184828" y="743764"/>
            <a:ext cx="1686160" cy="185763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6"/>
          <p:cNvSpPr txBox="1"/>
          <p:nvPr/>
        </p:nvSpPr>
        <p:spPr>
          <a:xfrm>
            <a:off x="3650202" y="0"/>
            <a:ext cx="48915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Autres méthodes existantes</a:t>
            </a:r>
            <a:endParaRPr/>
          </a:p>
        </p:txBody>
      </p:sp>
      <p:sp>
        <p:nvSpPr>
          <p:cNvPr id="304" name="Google Shape;304;p16"/>
          <p:cNvSpPr txBox="1"/>
          <p:nvPr/>
        </p:nvSpPr>
        <p:spPr>
          <a:xfrm>
            <a:off x="5894524" y="2686315"/>
            <a:ext cx="58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EPX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B4B4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chemeClr val="dk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2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gradFill>
            <a:gsLst>
              <a:gs pos="0">
                <a:srgbClr val="4B4B4B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5" name="Google Shape;135;p2"/>
          <p:cNvCxnSpPr/>
          <p:nvPr/>
        </p:nvCxnSpPr>
        <p:spPr>
          <a:xfrm>
            <a:off x="1752966" y="1094758"/>
            <a:ext cx="86868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2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chemeClr val="dk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1752966" y="1427305"/>
            <a:ext cx="8686800" cy="289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5400" u="sng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CONTEXTE</a:t>
            </a:r>
            <a:endParaRPr/>
          </a:p>
        </p:txBody>
      </p:sp>
      <p:cxnSp>
        <p:nvCxnSpPr>
          <p:cNvPr id="138" name="Google Shape;138;p2"/>
          <p:cNvCxnSpPr/>
          <p:nvPr/>
        </p:nvCxnSpPr>
        <p:spPr>
          <a:xfrm>
            <a:off x="1752966" y="4536431"/>
            <a:ext cx="86868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9" name="Google Shape;139;p2"/>
          <p:cNvPicPr preferRelativeResize="0"/>
          <p:nvPr/>
        </p:nvPicPr>
        <p:blipFill rotWithShape="1">
          <a:blip r:embed="rId3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ucune description disponible." id="313" name="Google Shape;3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431" y="1005027"/>
            <a:ext cx="23907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cune description disponible." id="314" name="Google Shape;31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49624"/>
            <a:ext cx="23907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cune description disponible." id="315" name="Google Shape;31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95510" y="352857"/>
            <a:ext cx="24288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/>
        </p:nvSpPr>
        <p:spPr>
          <a:xfrm>
            <a:off x="3776935" y="0"/>
            <a:ext cx="46381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Pixélisation (ou crénelage)</a:t>
            </a:r>
            <a:endParaRPr/>
          </a:p>
        </p:txBody>
      </p:sp>
      <p:pic>
        <p:nvPicPr>
          <p:cNvPr descr="Tuto Photoshop] : Comment pixeliser une image ? - YouTube" id="145" name="Google Shape;145;p3"/>
          <p:cNvPicPr preferRelativeResize="0"/>
          <p:nvPr/>
        </p:nvPicPr>
        <p:blipFill rotWithShape="1">
          <a:blip r:embed="rId3">
            <a:alphaModFix/>
          </a:blip>
          <a:srcRect b="0" l="41" r="-239" t="32988"/>
          <a:stretch/>
        </p:blipFill>
        <p:spPr>
          <a:xfrm>
            <a:off x="3272118" y="1095935"/>
            <a:ext cx="5647764" cy="21246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énelage — Wikipédia" id="146" name="Google Shape;14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5886" y="3524345"/>
            <a:ext cx="18002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/>
        </p:nvSpPr>
        <p:spPr>
          <a:xfrm>
            <a:off x="3625355" y="0"/>
            <a:ext cx="49412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Objectif de la dépixelisation</a:t>
            </a:r>
            <a:endParaRPr/>
          </a:p>
        </p:txBody>
      </p:sp>
      <p:pic>
        <p:nvPicPr>
          <p:cNvPr descr="Google's New AI Photo Upscaling Tech is Jaw-Dropping | PetaPixel"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999" y="790015"/>
            <a:ext cx="76200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 txBox="1"/>
          <p:nvPr/>
        </p:nvSpPr>
        <p:spPr>
          <a:xfrm>
            <a:off x="4927730" y="4644044"/>
            <a:ext cx="2336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Technologie de Google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/>
        </p:nvSpPr>
        <p:spPr>
          <a:xfrm>
            <a:off x="3838562" y="81474"/>
            <a:ext cx="41838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Pipeline de l’algorithme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 flipH="1">
            <a:off x="288089" y="1002535"/>
            <a:ext cx="2113587" cy="1015663"/>
          </a:xfrm>
          <a:prstGeom prst="rect">
            <a:avLst/>
          </a:prstGeom>
          <a:solidFill>
            <a:srgbClr val="7B6F5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Image pixélisée de petite taille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(16x16</a:t>
            </a: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</p:txBody>
      </p:sp>
      <p:sp>
        <p:nvSpPr>
          <p:cNvPr id="160" name="Google Shape;160;p5"/>
          <p:cNvSpPr txBox="1"/>
          <p:nvPr/>
        </p:nvSpPr>
        <p:spPr>
          <a:xfrm flipH="1">
            <a:off x="288090" y="4527933"/>
            <a:ext cx="2113586" cy="400110"/>
          </a:xfrm>
          <a:prstGeom prst="rect">
            <a:avLst/>
          </a:prstGeom>
          <a:solidFill>
            <a:srgbClr val="7B6F5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Labélisation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 flipH="1">
            <a:off x="5163840" y="4527933"/>
            <a:ext cx="1864320" cy="400110"/>
          </a:xfrm>
          <a:prstGeom prst="rect">
            <a:avLst/>
          </a:prstGeom>
          <a:solidFill>
            <a:srgbClr val="7B6F5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Upscaling</a:t>
            </a:r>
            <a:endParaRPr b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5"/>
          <p:cNvSpPr txBox="1"/>
          <p:nvPr/>
        </p:nvSpPr>
        <p:spPr>
          <a:xfrm flipH="1">
            <a:off x="5163840" y="1002532"/>
            <a:ext cx="1864320" cy="1015663"/>
          </a:xfrm>
          <a:prstGeom prst="rect">
            <a:avLst/>
          </a:prstGeom>
          <a:solidFill>
            <a:srgbClr val="7B6F5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Graphe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liaison             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 flipH="1">
            <a:off x="9384350" y="1002532"/>
            <a:ext cx="1639862" cy="1015663"/>
          </a:xfrm>
          <a:prstGeom prst="rect">
            <a:avLst/>
          </a:prstGeom>
          <a:solidFill>
            <a:srgbClr val="7B6F5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Diagramme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Voronoï</a:t>
            </a:r>
            <a:endParaRPr b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5"/>
          <p:cNvSpPr txBox="1"/>
          <p:nvPr/>
        </p:nvSpPr>
        <p:spPr>
          <a:xfrm flipH="1">
            <a:off x="9384350" y="4020101"/>
            <a:ext cx="1639862" cy="1015663"/>
          </a:xfrm>
          <a:prstGeom prst="rect">
            <a:avLst/>
          </a:prstGeom>
          <a:solidFill>
            <a:srgbClr val="7B6F5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Extraction                                 	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B-splines</a:t>
            </a:r>
            <a:endParaRPr b="1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1134736" y="2000381"/>
            <a:ext cx="363558" cy="252755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5"/>
          <p:cNvSpPr/>
          <p:nvPr/>
        </p:nvSpPr>
        <p:spPr>
          <a:xfrm flipH="1" rot="10800000">
            <a:off x="5914221" y="2018195"/>
            <a:ext cx="363558" cy="250973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10062739" y="2018195"/>
            <a:ext cx="283084" cy="198514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5"/>
          <p:cNvSpPr/>
          <p:nvPr/>
        </p:nvSpPr>
        <p:spPr>
          <a:xfrm rot="-5400000">
            <a:off x="7990737" y="316803"/>
            <a:ext cx="400109" cy="23871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5"/>
          <p:cNvSpPr/>
          <p:nvPr/>
        </p:nvSpPr>
        <p:spPr>
          <a:xfrm rot="-5400000">
            <a:off x="3582703" y="3346906"/>
            <a:ext cx="400110" cy="276216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ucune description disponible." id="174" name="Google Shape;1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5164" y="831692"/>
            <a:ext cx="3238095" cy="33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858" y="831692"/>
            <a:ext cx="3238095" cy="335238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6"/>
          <p:cNvSpPr/>
          <p:nvPr/>
        </p:nvSpPr>
        <p:spPr>
          <a:xfrm rot="-5400000">
            <a:off x="6030234" y="1173225"/>
            <a:ext cx="400109" cy="248104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4281785" y="0"/>
            <a:ext cx="3628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Labélisation</a:t>
            </a:r>
            <a:endParaRPr b="1" sz="28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03f0058a9_0_6"/>
          <p:cNvSpPr txBox="1"/>
          <p:nvPr/>
        </p:nvSpPr>
        <p:spPr>
          <a:xfrm>
            <a:off x="4281785" y="0"/>
            <a:ext cx="3628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Labélisation</a:t>
            </a:r>
            <a:endParaRPr b="1" sz="28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ucune description disponible." id="183" name="Google Shape;183;g1e03f0058a9_0_6"/>
          <p:cNvPicPr preferRelativeResize="0"/>
          <p:nvPr/>
        </p:nvPicPr>
        <p:blipFill rotWithShape="1">
          <a:blip r:embed="rId3">
            <a:alphaModFix/>
          </a:blip>
          <a:srcRect b="0" l="0" r="0" t="8466"/>
          <a:stretch/>
        </p:blipFill>
        <p:spPr>
          <a:xfrm>
            <a:off x="2036975" y="837188"/>
            <a:ext cx="2390775" cy="23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e03f0058a9_0_6"/>
          <p:cNvPicPr preferRelativeResize="0"/>
          <p:nvPr/>
        </p:nvPicPr>
        <p:blipFill rotWithShape="1">
          <a:blip r:embed="rId4">
            <a:alphaModFix/>
          </a:blip>
          <a:srcRect b="0" l="0" r="0" t="8466"/>
          <a:stretch/>
        </p:blipFill>
        <p:spPr>
          <a:xfrm>
            <a:off x="2036975" y="3719037"/>
            <a:ext cx="2390775" cy="23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e03f0058a9_0_6"/>
          <p:cNvPicPr preferRelativeResize="0"/>
          <p:nvPr/>
        </p:nvPicPr>
        <p:blipFill rotWithShape="1">
          <a:blip r:embed="rId5">
            <a:alphaModFix/>
          </a:blip>
          <a:srcRect b="7108" l="29028" r="27430" t="12017"/>
          <a:stretch/>
        </p:blipFill>
        <p:spPr>
          <a:xfrm>
            <a:off x="7011825" y="3836150"/>
            <a:ext cx="2518352" cy="230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e03f0058a9_0_6"/>
          <p:cNvPicPr preferRelativeResize="0"/>
          <p:nvPr/>
        </p:nvPicPr>
        <p:blipFill rotWithShape="1">
          <a:blip r:embed="rId6">
            <a:alphaModFix/>
          </a:blip>
          <a:srcRect b="6302" l="29141" r="27717" t="11629"/>
          <a:stretch/>
        </p:blipFill>
        <p:spPr>
          <a:xfrm>
            <a:off x="7011825" y="954300"/>
            <a:ext cx="2518347" cy="230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/>
        </p:nvSpPr>
        <p:spPr>
          <a:xfrm>
            <a:off x="5189341" y="0"/>
            <a:ext cx="18133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Upscaling</a:t>
            </a:r>
            <a:endParaRPr/>
          </a:p>
        </p:txBody>
      </p:sp>
      <p:pic>
        <p:nvPicPr>
          <p:cNvPr descr="How to Upscale 1080p to 4K on Windows PC with 4K Upscaling Software" id="192" name="Google Shape;1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4778" y="1092415"/>
            <a:ext cx="3554681" cy="1451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/>
          <p:nvPr/>
        </p:nvSpPr>
        <p:spPr>
          <a:xfrm>
            <a:off x="6587626" y="1560450"/>
            <a:ext cx="488984" cy="5154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58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8789845" y="1320444"/>
            <a:ext cx="484632" cy="97840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7"/>
          <p:cNvSpPr txBox="1"/>
          <p:nvPr/>
        </p:nvSpPr>
        <p:spPr>
          <a:xfrm>
            <a:off x="9274477" y="1670209"/>
            <a:ext cx="17984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Nombre 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pixels (définition)</a:t>
            </a:r>
            <a:endParaRPr/>
          </a:p>
        </p:txBody>
      </p:sp>
      <p:pic>
        <p:nvPicPr>
          <p:cNvPr descr="Aucune description disponible." id="196" name="Google Shape;19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2334" y="3933578"/>
            <a:ext cx="454355" cy="4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/>
          <p:nvPr/>
        </p:nvSpPr>
        <p:spPr>
          <a:xfrm>
            <a:off x="3411618" y="3933578"/>
            <a:ext cx="488984" cy="5154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58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4280496" y="3656900"/>
            <a:ext cx="908845" cy="908843"/>
          </a:xfrm>
          <a:prstGeom prst="rect">
            <a:avLst/>
          </a:prstGeom>
          <a:solidFill>
            <a:srgbClr val="222222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ucune description disponible." id="199" name="Google Shape;19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0496" y="3656898"/>
            <a:ext cx="454355" cy="45435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7"/>
          <p:cNvSpPr/>
          <p:nvPr/>
        </p:nvSpPr>
        <p:spPr>
          <a:xfrm>
            <a:off x="5625848" y="3933577"/>
            <a:ext cx="488984" cy="5154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58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ucune description disponible." id="201" name="Google Shape;20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1584" y="3656898"/>
            <a:ext cx="908845" cy="90884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7"/>
          <p:cNvSpPr/>
          <p:nvPr/>
        </p:nvSpPr>
        <p:spPr>
          <a:xfrm>
            <a:off x="7363632" y="3933577"/>
            <a:ext cx="488984" cy="5154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58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8025266" y="3706333"/>
            <a:ext cx="908845" cy="908843"/>
          </a:xfrm>
          <a:prstGeom prst="rect">
            <a:avLst/>
          </a:prstGeom>
          <a:solidFill>
            <a:srgbClr val="222222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ucune description disponible." id="204" name="Google Shape;20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5266" y="3706331"/>
            <a:ext cx="908845" cy="9088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7"/>
          <p:cNvCxnSpPr/>
          <p:nvPr/>
        </p:nvCxnSpPr>
        <p:spPr>
          <a:xfrm>
            <a:off x="2682334" y="4449000"/>
            <a:ext cx="45435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6" name="Google Shape;206;p7"/>
          <p:cNvCxnSpPr/>
          <p:nvPr/>
        </p:nvCxnSpPr>
        <p:spPr>
          <a:xfrm>
            <a:off x="4280496" y="4708278"/>
            <a:ext cx="90884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7" name="Google Shape;207;p7"/>
          <p:cNvCxnSpPr/>
          <p:nvPr/>
        </p:nvCxnSpPr>
        <p:spPr>
          <a:xfrm rot="10800000">
            <a:off x="5341741" y="3706333"/>
            <a:ext cx="0" cy="85941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8" name="Google Shape;208;p7"/>
          <p:cNvCxnSpPr/>
          <p:nvPr/>
        </p:nvCxnSpPr>
        <p:spPr>
          <a:xfrm rot="10800000">
            <a:off x="2559132" y="3933577"/>
            <a:ext cx="0" cy="45435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9" name="Google Shape;209;p7"/>
          <p:cNvSpPr txBox="1"/>
          <p:nvPr/>
        </p:nvSpPr>
        <p:spPr>
          <a:xfrm>
            <a:off x="2142182" y="397608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16</a:t>
            </a:r>
            <a:endParaRPr/>
          </a:p>
        </p:txBody>
      </p:sp>
      <p:sp>
        <p:nvSpPr>
          <p:cNvPr id="210" name="Google Shape;210;p7"/>
          <p:cNvSpPr txBox="1"/>
          <p:nvPr/>
        </p:nvSpPr>
        <p:spPr>
          <a:xfrm>
            <a:off x="2682334" y="443051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16</a:t>
            </a:r>
            <a:endParaRPr/>
          </a:p>
        </p:txBody>
      </p:sp>
      <p:sp>
        <p:nvSpPr>
          <p:cNvPr id="211" name="Google Shape;211;p7"/>
          <p:cNvSpPr txBox="1"/>
          <p:nvPr/>
        </p:nvSpPr>
        <p:spPr>
          <a:xfrm>
            <a:off x="4507673" y="466614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64</a:t>
            </a:r>
            <a:endParaRPr/>
          </a:p>
        </p:txBody>
      </p:sp>
      <p:sp>
        <p:nvSpPr>
          <p:cNvPr id="212" name="Google Shape;212;p7"/>
          <p:cNvSpPr txBox="1"/>
          <p:nvPr/>
        </p:nvSpPr>
        <p:spPr>
          <a:xfrm>
            <a:off x="5258998" y="398239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64</a:t>
            </a:r>
            <a:endParaRPr/>
          </a:p>
        </p:txBody>
      </p:sp>
      <p:pic>
        <p:nvPicPr>
          <p:cNvPr id="213" name="Google Shape;21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7832" y="957893"/>
            <a:ext cx="1524869" cy="1603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01945" y="957892"/>
            <a:ext cx="1549171" cy="1603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/>
          <p:nvPr/>
        </p:nvSpPr>
        <p:spPr>
          <a:xfrm>
            <a:off x="4281785" y="0"/>
            <a:ext cx="45273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Graphe de liaison</a:t>
            </a:r>
            <a:endParaRPr/>
          </a:p>
        </p:txBody>
      </p:sp>
      <p:pic>
        <p:nvPicPr>
          <p:cNvPr id="220" name="Google Shape;2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5298" y="1222425"/>
            <a:ext cx="3187301" cy="33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3100" y="1188925"/>
            <a:ext cx="3219150" cy="33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erie">
  <a:themeElements>
    <a:clrScheme name="Galerie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lerie">
  <a:themeElements>
    <a:clrScheme name="Galerie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2023-01-17T13:00:58Z</dcterms:created>
  <dc:creator>Pierre Pettex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29603fb-7fab-4bf6-8ed3-004985bb9d91_Enabled">
    <vt:lpwstr>true</vt:lpwstr>
  </property>
  <property fmtid="{D5CDD505-2E9C-101B-9397-08002B2CF9AE}" pid="4" name="MSIP_Label_b29603fb-7fab-4bf6-8ed3-004985bb9d91_SetDate">
    <vt:lpwstr>2023-01-17T13:11:10Z</vt:lpwstr>
  </property>
  <property fmtid="{D5CDD505-2E9C-101B-9397-08002B2CF9AE}" pid="5" name="MSIP_Label_b29603fb-7fab-4bf6-8ed3-004985bb9d91_Method">
    <vt:lpwstr>Standard</vt:lpwstr>
  </property>
  <property fmtid="{D5CDD505-2E9C-101B-9397-08002B2CF9AE}" pid="6" name="MSIP_Label_b29603fb-7fab-4bf6-8ed3-004985bb9d91_Name">
    <vt:lpwstr>Anyone - No Protection</vt:lpwstr>
  </property>
  <property fmtid="{D5CDD505-2E9C-101B-9397-08002B2CF9AE}" pid="7" name="MSIP_Label_b29603fb-7fab-4bf6-8ed3-004985bb9d91_SiteId">
    <vt:lpwstr>9179d01a-e94c-4488-b5f0-4554bc474f8c</vt:lpwstr>
  </property>
  <property fmtid="{D5CDD505-2E9C-101B-9397-08002B2CF9AE}" pid="8" name="MSIP_Label_b29603fb-7fab-4bf6-8ed3-004985bb9d91_ActionId">
    <vt:lpwstr>b6bcaf12-8d54-4d45-b4fb-7697e500b95f</vt:lpwstr>
  </property>
  <property fmtid="{D5CDD505-2E9C-101B-9397-08002B2CF9AE}" pid="9" name="MSIP_Label_b29603fb-7fab-4bf6-8ed3-004985bb9d91_ContentBits">
    <vt:lpwstr>0</vt:lpwstr>
  </property>
</Properties>
</file>