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R9COCBRbSknfoglU8MLFJ4OUN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3f0058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e03f0058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3f0058a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03f0058a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" name="Google Shape;24;p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2" name="Google Shape;92;p3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9" name="Google Shape;99;p3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5" name="Google Shape;35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2" name="Google Shape;42;p2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0" name="Google Shape;50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0" name="Google Shape;60;p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6" name="Google Shape;66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4" name="Google Shape;74;p2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5" name="Google Shape;85;p3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 amt="50000"/>
          </a:blip>
          <a:srcRect b="0" l="0" r="3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fr-FR"/>
              <a:t>DÉPIXELISATION</a:t>
            </a:r>
            <a:br>
              <a:rPr lang="fr-FR"/>
            </a:br>
            <a:r>
              <a:rPr lang="fr-FR"/>
              <a:t>PROJET IMI 2022-2023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KONAN HERMANN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PETTEX MATTHIEU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ZROUNBA PIERRE</a:t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>
            <a:off x="2417780" y="3528543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03f0058a9_0_0"/>
          <p:cNvSpPr txBox="1"/>
          <p:nvPr/>
        </p:nvSpPr>
        <p:spPr>
          <a:xfrm>
            <a:off x="4281785" y="0"/>
            <a:ext cx="452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Graphe de liaison</a:t>
            </a:r>
            <a:endParaRPr/>
          </a:p>
        </p:txBody>
      </p:sp>
      <p:pic>
        <p:nvPicPr>
          <p:cNvPr id="227" name="Google Shape;227;g1e03f0058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975" y="1237300"/>
            <a:ext cx="3738175" cy="3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e03f0058a9_0_0"/>
          <p:cNvPicPr preferRelativeResize="0"/>
          <p:nvPr/>
        </p:nvPicPr>
        <p:blipFill rotWithShape="1">
          <a:blip r:embed="rId4">
            <a:alphaModFix/>
          </a:blip>
          <a:srcRect b="5418" l="28805" r="27217" t="11984"/>
          <a:stretch/>
        </p:blipFill>
        <p:spPr>
          <a:xfrm>
            <a:off x="307600" y="1228900"/>
            <a:ext cx="3738173" cy="372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e03f0058a9_0_0"/>
          <p:cNvPicPr preferRelativeResize="0"/>
          <p:nvPr/>
        </p:nvPicPr>
        <p:blipFill rotWithShape="1">
          <a:blip r:embed="rId5">
            <a:alphaModFix/>
          </a:blip>
          <a:srcRect b="7118" l="28523" r="28324" t="10305"/>
          <a:stretch/>
        </p:blipFill>
        <p:spPr>
          <a:xfrm>
            <a:off x="4342786" y="1193613"/>
            <a:ext cx="3738173" cy="379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Diagrammes de Voronoi</a:t>
            </a:r>
            <a:endParaRPr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19" y="466725"/>
            <a:ext cx="317182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9"/>
          <p:cNvCxnSpPr/>
          <p:nvPr/>
        </p:nvCxnSpPr>
        <p:spPr>
          <a:xfrm flipH="1">
            <a:off x="595108" y="3580444"/>
            <a:ext cx="460375" cy="11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9"/>
          <p:cNvSpPr txBox="1"/>
          <p:nvPr/>
        </p:nvSpPr>
        <p:spPr>
          <a:xfrm>
            <a:off x="82454" y="4801136"/>
            <a:ext cx="846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Germe</a:t>
            </a:r>
            <a:endParaRPr/>
          </a:p>
        </p:txBody>
      </p:sp>
      <p:cxnSp>
        <p:nvCxnSpPr>
          <p:cNvPr id="238" name="Google Shape;238;p9"/>
          <p:cNvCxnSpPr/>
          <p:nvPr/>
        </p:nvCxnSpPr>
        <p:spPr>
          <a:xfrm rot="10800000">
            <a:off x="2010253" y="3522338"/>
            <a:ext cx="384175" cy="11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9"/>
          <p:cNvSpPr txBox="1"/>
          <p:nvPr/>
        </p:nvSpPr>
        <p:spPr>
          <a:xfrm>
            <a:off x="2102098" y="4801136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Cellule</a:t>
            </a:r>
            <a:endParaRPr/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0275" y="466725"/>
            <a:ext cx="3251006" cy="341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411" y="4171708"/>
            <a:ext cx="5893445" cy="65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88" y="690056"/>
            <a:ext cx="4860024" cy="2558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Diagrammes de Voronoi</a:t>
            </a:r>
            <a:endParaRPr/>
          </a:p>
        </p:txBody>
      </p:sp>
      <p:pic>
        <p:nvPicPr>
          <p:cNvPr descr="Aucune description disponible."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188" y="690056"/>
            <a:ext cx="4860024" cy="255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12" y="3429000"/>
            <a:ext cx="4800000" cy="252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7200" y="3429000"/>
            <a:ext cx="4800000" cy="252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Splines</a:t>
            </a:r>
            <a:endParaRPr/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9063" y="288955"/>
            <a:ext cx="3047468" cy="27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444" y="243499"/>
            <a:ext cx="3187301" cy="27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444" y="3251104"/>
            <a:ext cx="3187301" cy="272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9063" y="3074573"/>
            <a:ext cx="3047468" cy="290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/>
          <p:nvPr/>
        </p:nvSpPr>
        <p:spPr>
          <a:xfrm rot="-5400000">
            <a:off x="5667905" y="413136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11"/>
          <p:cNvSpPr/>
          <p:nvPr/>
        </p:nvSpPr>
        <p:spPr>
          <a:xfrm rot="-5400000">
            <a:off x="5514795" y="3375285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Splines</a:t>
            </a:r>
            <a:endParaRPr/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7" y="1022973"/>
            <a:ext cx="3826374" cy="402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745" y="1064286"/>
            <a:ext cx="4295553" cy="40245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/>
          <p:nvPr/>
        </p:nvSpPr>
        <p:spPr>
          <a:xfrm rot="-5400000">
            <a:off x="5813319" y="1794729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/>
        </p:nvSpPr>
        <p:spPr>
          <a:xfrm>
            <a:off x="5580474" y="0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Bilan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2850967" y="523220"/>
            <a:ext cx="9044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3012068" y="1573997"/>
            <a:ext cx="58221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3653656" y="991667"/>
            <a:ext cx="5204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Relativement bien optimisé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Applicable sur de nombreuses images pixélisées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653656" y="2211633"/>
            <a:ext cx="53953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Spécialisé pour des images pixélisées faites à la main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Difficulté à dépixéliser des images qui ont des paternes ressemblants à des échiquiers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3109647" y="4213765"/>
            <a:ext cx="484632" cy="59410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653656" y="4049151"/>
            <a:ext cx="5306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Optimisation des points de contrôle des B-Splines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Optimisation des performances de l’algorithme pour que celui-ci soit applicable en temps réel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pic>
        <p:nvPicPr>
          <p:cNvPr descr="Optimize results using Image Trace"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502" y="523220"/>
            <a:ext cx="7684995" cy="407334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200465" y="4679576"/>
            <a:ext cx="1791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Adobe Live Trace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Q4x - Super Mario Bros. X Forums"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313" y="2209464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3332" y="1477909"/>
            <a:ext cx="4011693" cy="261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8278" y="4430561"/>
            <a:ext cx="2210108" cy="100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958" y="3237286"/>
            <a:ext cx="2257740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510" y="743764"/>
            <a:ext cx="1743318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5">
            <a:alphaModFix/>
          </a:blip>
          <a:srcRect b="2010" l="0" r="0" t="0"/>
          <a:stretch/>
        </p:blipFill>
        <p:spPr>
          <a:xfrm>
            <a:off x="6184828" y="743764"/>
            <a:ext cx="1686160" cy="18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5894524" y="2686315"/>
            <a:ext cx="58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EPX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5" name="Google Shape;135;p2"/>
          <p:cNvCxnSpPr/>
          <p:nvPr/>
        </p:nvCxnSpPr>
        <p:spPr>
          <a:xfrm>
            <a:off x="1752966" y="1094758"/>
            <a:ext cx="8686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1752966" y="1427305"/>
            <a:ext cx="8686800" cy="289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4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CONTEXTE</a:t>
            </a:r>
            <a:endParaRPr/>
          </a:p>
        </p:txBody>
      </p:sp>
      <p:cxnSp>
        <p:nvCxnSpPr>
          <p:cNvPr id="138" name="Google Shape;138;p2"/>
          <p:cNvCxnSpPr/>
          <p:nvPr/>
        </p:nvCxnSpPr>
        <p:spPr>
          <a:xfrm>
            <a:off x="1752966" y="4536431"/>
            <a:ext cx="8686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431" y="1005027"/>
            <a:ext cx="2390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une description disponible." id="314" name="Google Shape;3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9624"/>
            <a:ext cx="2390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une description disponible." id="315" name="Google Shape;3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5510" y="352857"/>
            <a:ext cx="2428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3776935" y="0"/>
            <a:ext cx="4638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Pixélisation (ou crénelage)</a:t>
            </a:r>
            <a:endParaRPr/>
          </a:p>
        </p:txBody>
      </p:sp>
      <p:pic>
        <p:nvPicPr>
          <p:cNvPr descr="Tuto Photoshop] : Comment pixeliser une image ? - YouTube"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41" r="-239" t="32988"/>
          <a:stretch/>
        </p:blipFill>
        <p:spPr>
          <a:xfrm>
            <a:off x="3272118" y="1095935"/>
            <a:ext cx="5647764" cy="2124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énelage — Wikipédia"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886" y="3524345"/>
            <a:ext cx="18002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3625355" y="0"/>
            <a:ext cx="49412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Objectif de la dépixelisation</a:t>
            </a:r>
            <a:endParaRPr/>
          </a:p>
        </p:txBody>
      </p:sp>
      <p:pic>
        <p:nvPicPr>
          <p:cNvPr descr="Google's New AI Photo Upscaling Tech is Jaw-Dropping | PetaPixel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9" y="790015"/>
            <a:ext cx="7620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4927730" y="4644044"/>
            <a:ext cx="2336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Technologie de Google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/>
        </p:nvSpPr>
        <p:spPr>
          <a:xfrm>
            <a:off x="3838562" y="81474"/>
            <a:ext cx="418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Pipeline de l’algorithme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 flipH="1">
            <a:off x="288089" y="1002535"/>
            <a:ext cx="2113587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pixélisée de petite taille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(16x16</a:t>
            </a: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 flipH="1">
            <a:off x="288090" y="4527933"/>
            <a:ext cx="2113586" cy="400110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Labélisation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 flipH="1">
            <a:off x="5163840" y="4527933"/>
            <a:ext cx="1864320" cy="400110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Upscaling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/>
          <p:nvPr/>
        </p:nvSpPr>
        <p:spPr>
          <a:xfrm flipH="1">
            <a:off x="5163840" y="1002532"/>
            <a:ext cx="1864320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Graphe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liaison             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 flipH="1">
            <a:off x="9384350" y="1002532"/>
            <a:ext cx="1639862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Voronoï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5"/>
          <p:cNvSpPr txBox="1"/>
          <p:nvPr/>
        </p:nvSpPr>
        <p:spPr>
          <a:xfrm flipH="1">
            <a:off x="9384350" y="4020101"/>
            <a:ext cx="1639862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Extraction                                 	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B-splines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134736" y="2000381"/>
            <a:ext cx="363558" cy="252755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5"/>
          <p:cNvSpPr/>
          <p:nvPr/>
        </p:nvSpPr>
        <p:spPr>
          <a:xfrm flipH="1" rot="10800000">
            <a:off x="5914221" y="2018195"/>
            <a:ext cx="363558" cy="25097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0062739" y="2018195"/>
            <a:ext cx="283084" cy="19851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5"/>
          <p:cNvSpPr/>
          <p:nvPr/>
        </p:nvSpPr>
        <p:spPr>
          <a:xfrm rot="-5400000">
            <a:off x="7990737" y="316803"/>
            <a:ext cx="400109" cy="23871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5"/>
          <p:cNvSpPr/>
          <p:nvPr/>
        </p:nvSpPr>
        <p:spPr>
          <a:xfrm rot="-5400000">
            <a:off x="3582703" y="3346906"/>
            <a:ext cx="400110" cy="27621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164" y="831692"/>
            <a:ext cx="3238095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858" y="831692"/>
            <a:ext cx="3238095" cy="33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 rot="-5400000">
            <a:off x="6030234" y="1173225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281785" y="0"/>
            <a:ext cx="362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Labélisation</a:t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03f0058a9_0_6"/>
          <p:cNvSpPr txBox="1"/>
          <p:nvPr/>
        </p:nvSpPr>
        <p:spPr>
          <a:xfrm>
            <a:off x="4281785" y="0"/>
            <a:ext cx="362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Labélisation</a:t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183" name="Google Shape;183;g1e03f0058a9_0_6"/>
          <p:cNvPicPr preferRelativeResize="0"/>
          <p:nvPr/>
        </p:nvPicPr>
        <p:blipFill rotWithShape="1">
          <a:blip r:embed="rId3">
            <a:alphaModFix/>
          </a:blip>
          <a:srcRect b="0" l="0" r="0" t="8466"/>
          <a:stretch/>
        </p:blipFill>
        <p:spPr>
          <a:xfrm>
            <a:off x="2036975" y="837188"/>
            <a:ext cx="2390775" cy="23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03f0058a9_0_6"/>
          <p:cNvPicPr preferRelativeResize="0"/>
          <p:nvPr/>
        </p:nvPicPr>
        <p:blipFill rotWithShape="1">
          <a:blip r:embed="rId4">
            <a:alphaModFix/>
          </a:blip>
          <a:srcRect b="0" l="0" r="0" t="8466"/>
          <a:stretch/>
        </p:blipFill>
        <p:spPr>
          <a:xfrm>
            <a:off x="2036975" y="3719037"/>
            <a:ext cx="2390775" cy="23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e03f0058a9_0_6"/>
          <p:cNvPicPr preferRelativeResize="0"/>
          <p:nvPr/>
        </p:nvPicPr>
        <p:blipFill rotWithShape="1">
          <a:blip r:embed="rId5">
            <a:alphaModFix/>
          </a:blip>
          <a:srcRect b="7108" l="29028" r="27430" t="12017"/>
          <a:stretch/>
        </p:blipFill>
        <p:spPr>
          <a:xfrm>
            <a:off x="7011825" y="3836150"/>
            <a:ext cx="2518352" cy="230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03f0058a9_0_6"/>
          <p:cNvPicPr preferRelativeResize="0"/>
          <p:nvPr/>
        </p:nvPicPr>
        <p:blipFill rotWithShape="1">
          <a:blip r:embed="rId6">
            <a:alphaModFix/>
          </a:blip>
          <a:srcRect b="6302" l="29141" r="27717" t="11629"/>
          <a:stretch/>
        </p:blipFill>
        <p:spPr>
          <a:xfrm>
            <a:off x="7011825" y="954300"/>
            <a:ext cx="2518347" cy="23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5189341" y="0"/>
            <a:ext cx="18133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Upscaling</a:t>
            </a:r>
            <a:endParaRPr/>
          </a:p>
        </p:txBody>
      </p:sp>
      <p:pic>
        <p:nvPicPr>
          <p:cNvPr descr="How to Upscale 1080p to 4K on Windows PC with 4K Upscaling Software"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778" y="1092415"/>
            <a:ext cx="3554681" cy="145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6587626" y="1560450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789845" y="1320444"/>
            <a:ext cx="484632" cy="9784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274477" y="1670209"/>
            <a:ext cx="1798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Nombre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pixels (définition)</a:t>
            </a:r>
            <a:endParaRPr/>
          </a:p>
        </p:txBody>
      </p:sp>
      <p:pic>
        <p:nvPicPr>
          <p:cNvPr descr="Aucune description disponible."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334" y="3933578"/>
            <a:ext cx="454355" cy="4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3411618" y="3933578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280496" y="3656900"/>
            <a:ext cx="908845" cy="908843"/>
          </a:xfrm>
          <a:prstGeom prst="rect">
            <a:avLst/>
          </a:prstGeom>
          <a:solidFill>
            <a:srgbClr val="222222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496" y="3656898"/>
            <a:ext cx="454355" cy="4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5625848" y="3933577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1584" y="3656898"/>
            <a:ext cx="908845" cy="908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7363632" y="3933577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25266" y="3706333"/>
            <a:ext cx="908845" cy="908843"/>
          </a:xfrm>
          <a:prstGeom prst="rect">
            <a:avLst/>
          </a:prstGeom>
          <a:solidFill>
            <a:srgbClr val="222222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266" y="3706331"/>
            <a:ext cx="908845" cy="908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7"/>
          <p:cNvCxnSpPr/>
          <p:nvPr/>
        </p:nvCxnSpPr>
        <p:spPr>
          <a:xfrm>
            <a:off x="2682334" y="4449000"/>
            <a:ext cx="4543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6" name="Google Shape;206;p7"/>
          <p:cNvCxnSpPr/>
          <p:nvPr/>
        </p:nvCxnSpPr>
        <p:spPr>
          <a:xfrm>
            <a:off x="4280496" y="4708278"/>
            <a:ext cx="90884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7" name="Google Shape;207;p7"/>
          <p:cNvCxnSpPr/>
          <p:nvPr/>
        </p:nvCxnSpPr>
        <p:spPr>
          <a:xfrm rot="10800000">
            <a:off x="5341741" y="3706333"/>
            <a:ext cx="0" cy="8594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8" name="Google Shape;208;p7"/>
          <p:cNvCxnSpPr/>
          <p:nvPr/>
        </p:nvCxnSpPr>
        <p:spPr>
          <a:xfrm rot="10800000">
            <a:off x="2559132" y="3933577"/>
            <a:ext cx="0" cy="4543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9" name="Google Shape;209;p7"/>
          <p:cNvSpPr txBox="1"/>
          <p:nvPr/>
        </p:nvSpPr>
        <p:spPr>
          <a:xfrm>
            <a:off x="2142182" y="397608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2682334" y="443051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4507673" y="466614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64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5258998" y="398239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64</a:t>
            </a:r>
            <a:endParaRPr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7832" y="957893"/>
            <a:ext cx="1524869" cy="160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1945" y="957892"/>
            <a:ext cx="1549171" cy="160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4281785" y="0"/>
            <a:ext cx="45273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Graphe de liaison</a:t>
            </a:r>
            <a:endParaRPr/>
          </a:p>
        </p:txBody>
      </p:sp>
      <p:pic>
        <p:nvPicPr>
          <p:cNvPr descr="Aucune description disponible."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403" y="1222424"/>
            <a:ext cx="3512786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5298" y="1222425"/>
            <a:ext cx="3187301" cy="33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2023-01-17T13:00:58Z</dcterms:created>
  <dc:creator>Pierre Pettex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29603fb-7fab-4bf6-8ed3-004985bb9d91_Enabled">
    <vt:lpwstr>true</vt:lpwstr>
  </property>
  <property fmtid="{D5CDD505-2E9C-101B-9397-08002B2CF9AE}" pid="4" name="MSIP_Label_b29603fb-7fab-4bf6-8ed3-004985bb9d91_SetDate">
    <vt:lpwstr>2023-01-17T13:11:10Z</vt:lpwstr>
  </property>
  <property fmtid="{D5CDD505-2E9C-101B-9397-08002B2CF9AE}" pid="5" name="MSIP_Label_b29603fb-7fab-4bf6-8ed3-004985bb9d91_Method">
    <vt:lpwstr>Standard</vt:lpwstr>
  </property>
  <property fmtid="{D5CDD505-2E9C-101B-9397-08002B2CF9AE}" pid="6" name="MSIP_Label_b29603fb-7fab-4bf6-8ed3-004985bb9d91_Name">
    <vt:lpwstr>Anyone - No Protection</vt:lpwstr>
  </property>
  <property fmtid="{D5CDD505-2E9C-101B-9397-08002B2CF9AE}" pid="7" name="MSIP_Label_b29603fb-7fab-4bf6-8ed3-004985bb9d91_SiteId">
    <vt:lpwstr>9179d01a-e94c-4488-b5f0-4554bc474f8c</vt:lpwstr>
  </property>
  <property fmtid="{D5CDD505-2E9C-101B-9397-08002B2CF9AE}" pid="8" name="MSIP_Label_b29603fb-7fab-4bf6-8ed3-004985bb9d91_ActionId">
    <vt:lpwstr>b6bcaf12-8d54-4d45-b4fb-7697e500b95f</vt:lpwstr>
  </property>
  <property fmtid="{D5CDD505-2E9C-101B-9397-08002B2CF9AE}" pid="9" name="MSIP_Label_b29603fb-7fab-4bf6-8ed3-004985bb9d91_ContentBits">
    <vt:lpwstr>0</vt:lpwstr>
  </property>
</Properties>
</file>