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48A1-0AE9-429E-B866-AD6445A66E5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38F6-2FE6-4243-AF6D-395F074F2BB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 descr="20190124_1542_37_RDR_SA-MAG_X25k_134_Hemocytes 3 GK12.jpg"/>
          <p:cNvPicPr>
            <a:picLocks noChangeAspect="1"/>
          </p:cNvPicPr>
          <p:nvPr/>
        </p:nvPicPr>
        <p:blipFill>
          <a:blip r:embed="rId2" cstate="print"/>
          <a:srcRect l="11978" t="13689" r="754"/>
          <a:stretch>
            <a:fillRect/>
          </a:stretch>
        </p:blipFill>
        <p:spPr>
          <a:xfrm>
            <a:off x="2483768" y="1628800"/>
            <a:ext cx="3672408" cy="2724103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>
            <a:off x="3419872" y="1916832"/>
            <a:ext cx="288032" cy="4320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2123728" y="4797152"/>
            <a:ext cx="518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of virus </a:t>
            </a:r>
            <a:r>
              <a:rPr lang="en-US" dirty="0" err="1" smtClean="0"/>
              <a:t>praticles</a:t>
            </a:r>
            <a:r>
              <a:rPr lang="en-US" dirty="0" smtClean="0"/>
              <a:t> (arrow) between </a:t>
            </a:r>
            <a:r>
              <a:rPr lang="en-US" dirty="0" err="1" smtClean="0"/>
              <a:t>hemocytes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Diavoorstelling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Lina De Smet</dc:creator>
  <cp:lastModifiedBy>Lina De Smet</cp:lastModifiedBy>
  <cp:revision>1</cp:revision>
  <dcterms:created xsi:type="dcterms:W3CDTF">2019-02-25T15:46:49Z</dcterms:created>
  <dcterms:modified xsi:type="dcterms:W3CDTF">2019-02-25T15:50:01Z</dcterms:modified>
</cp:coreProperties>
</file>