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7ED0E-8773-4C06-9068-518675F6E674}" v="4" dt="2020-06-05T12:36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108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6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82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94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95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83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46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490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31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75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3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252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35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8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81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6442-3081-4F84-955F-303CF4961732}" type="datetimeFigureOut">
              <a:rPr lang="en-NL" smtClean="0"/>
              <a:t>05/06/2020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CD34-682D-498B-9F0C-879BFF9E080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5590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57D9-B556-40F7-A5F7-416C9E717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A</a:t>
            </a:r>
            <a:r>
              <a:rPr lang="en-NL" dirty="0"/>
              <a:t>r</a:t>
            </a:r>
            <a:r>
              <a:rPr lang="nl-NL" dirty="0"/>
              <a:t>d</a:t>
            </a:r>
            <a:r>
              <a:rPr lang="en-NL" dirty="0"/>
              <a:t>u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o</a:t>
            </a:r>
            <a:r>
              <a:rPr lang="en-NL" dirty="0"/>
              <a:t> </a:t>
            </a:r>
            <a:r>
              <a:rPr lang="nl-NL" dirty="0"/>
              <a:t>o</a:t>
            </a:r>
            <a:r>
              <a:rPr lang="en-NL" dirty="0"/>
              <a:t>p</a:t>
            </a:r>
            <a:r>
              <a:rPr lang="nl-NL" dirty="0"/>
              <a:t>d</a:t>
            </a:r>
            <a:r>
              <a:rPr lang="en-NL" dirty="0"/>
              <a:t>r</a:t>
            </a:r>
            <a:r>
              <a:rPr lang="nl-NL" dirty="0"/>
              <a:t>a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t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42C8B2-A673-47D9-B43A-B69923E1F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NL" dirty="0"/>
              <a:t>Matthijs </a:t>
            </a:r>
            <a:r>
              <a:rPr lang="en-NL" dirty="0" err="1"/>
              <a:t>versluis</a:t>
            </a:r>
            <a:endParaRPr lang="en-NL" dirty="0"/>
          </a:p>
          <a:p>
            <a:pPr algn="ctr"/>
            <a:r>
              <a:rPr lang="en-NL" dirty="0" err="1"/>
              <a:t>Klas</a:t>
            </a:r>
            <a:r>
              <a:rPr lang="en-NL" dirty="0"/>
              <a:t> : 2</a:t>
            </a:r>
            <a:r>
              <a:rPr lang="nl-NL" dirty="0"/>
              <a:t>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315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7294E-8BFF-4099-9C55-8B93ACFC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i</a:t>
            </a:r>
            <a:r>
              <a:rPr lang="en-NL" dirty="0"/>
              <a:t>d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0127D-2B6A-466D-97EA-6671475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en-NL" dirty="0"/>
              <a:t>a</a:t>
            </a:r>
            <a:r>
              <a:rPr lang="nl-NL" dirty="0"/>
              <a:t>a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m </a:t>
            </a:r>
            <a:r>
              <a:rPr lang="nl-NL" dirty="0"/>
              <a:t>b</a:t>
            </a:r>
            <a:r>
              <a:rPr lang="en-NL" dirty="0"/>
              <a:t>e</a:t>
            </a:r>
            <a:r>
              <a:rPr lang="nl-NL" dirty="0"/>
              <a:t>n</a:t>
            </a:r>
            <a:r>
              <a:rPr lang="en-NL" dirty="0"/>
              <a:t> </a:t>
            </a:r>
            <a:r>
              <a:rPr lang="nl-NL" dirty="0"/>
              <a:t>i</a:t>
            </a:r>
            <a:r>
              <a:rPr lang="en-NL" dirty="0"/>
              <a:t>k </a:t>
            </a:r>
            <a:r>
              <a:rPr lang="nl-NL" dirty="0"/>
              <a:t>o</a:t>
            </a:r>
            <a:r>
              <a:rPr lang="en-NL" dirty="0"/>
              <a:t>p </a:t>
            </a:r>
            <a:r>
              <a:rPr lang="nl-NL" dirty="0"/>
              <a:t>d</a:t>
            </a:r>
            <a:r>
              <a:rPr lang="en-NL" dirty="0" err="1"/>
              <a:t>i</a:t>
            </a:r>
            <a:r>
              <a:rPr lang="nl-NL" dirty="0"/>
              <a:t>t</a:t>
            </a:r>
            <a:r>
              <a:rPr lang="en-NL" dirty="0"/>
              <a:t> </a:t>
            </a:r>
            <a:r>
              <a:rPr lang="nl-NL" dirty="0"/>
              <a:t>i</a:t>
            </a:r>
            <a:r>
              <a:rPr lang="en-NL" dirty="0"/>
              <a:t>d</a:t>
            </a:r>
            <a:r>
              <a:rPr lang="nl-NL" dirty="0"/>
              <a:t>e</a:t>
            </a:r>
            <a:r>
              <a:rPr lang="en-NL" dirty="0"/>
              <a:t>e </a:t>
            </a:r>
            <a:r>
              <a:rPr lang="nl-NL" dirty="0"/>
              <a:t>g</a:t>
            </a:r>
            <a:r>
              <a:rPr lang="en-NL" dirty="0" err="1"/>
              <a:t>ekomen</a:t>
            </a:r>
            <a:r>
              <a:rPr lang="en-NL" dirty="0"/>
              <a:t>?</a:t>
            </a:r>
          </a:p>
          <a:p>
            <a:r>
              <a:rPr lang="en-NL" dirty="0" err="1"/>
              <a:t>Opdracht</a:t>
            </a:r>
            <a:endParaRPr lang="en-NL" dirty="0"/>
          </a:p>
          <a:p>
            <a:r>
              <a:rPr lang="nl-NL" dirty="0"/>
              <a:t>T</a:t>
            </a:r>
            <a:r>
              <a:rPr lang="en-NL" dirty="0" err="1"/>
              <a:t>evreden</a:t>
            </a:r>
            <a:r>
              <a:rPr lang="en-NL" dirty="0"/>
              <a:t>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7260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F5D66-FD08-4830-9E2C-5C346C3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en-NL" dirty="0"/>
              <a:t>a</a:t>
            </a:r>
            <a:r>
              <a:rPr lang="nl-NL" dirty="0"/>
              <a:t>a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m?</a:t>
            </a:r>
            <a:br>
              <a:rPr lang="en-NL" dirty="0"/>
            </a:b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EADD07-1812-450A-B824-D27BBBB5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U</a:t>
            </a:r>
            <a:r>
              <a:rPr lang="en-NL" dirty="0" err="1"/>
              <a:t>itdaging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mezelf</a:t>
            </a:r>
            <a:endParaRPr lang="en-NL" dirty="0"/>
          </a:p>
          <a:p>
            <a:pPr marL="0" indent="0">
              <a:buNone/>
            </a:pPr>
            <a:r>
              <a:rPr lang="en-NL" dirty="0" err="1"/>
              <a:t>Iets</a:t>
            </a:r>
            <a:r>
              <a:rPr lang="en-NL" dirty="0"/>
              <a:t> </a:t>
            </a:r>
            <a:r>
              <a:rPr lang="en-NL" dirty="0" err="1"/>
              <a:t>anders</a:t>
            </a:r>
            <a:r>
              <a:rPr lang="en-NL" dirty="0"/>
              <a:t> dan de rest</a:t>
            </a:r>
          </a:p>
        </p:txBody>
      </p:sp>
    </p:spTree>
    <p:extLst>
      <p:ext uri="{BB962C8B-B14F-4D97-AF65-F5344CB8AC3E}">
        <p14:creationId xmlns:p14="http://schemas.microsoft.com/office/powerpoint/2010/main" val="309225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9FEF1-1A69-4C2E-9494-B07F9F19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</a:t>
            </a:r>
            <a:r>
              <a:rPr lang="en-NL" dirty="0"/>
              <a:t>p</a:t>
            </a:r>
            <a:r>
              <a:rPr lang="nl-NL" dirty="0"/>
              <a:t>d</a:t>
            </a:r>
            <a:r>
              <a:rPr lang="en-NL" dirty="0"/>
              <a:t>r</a:t>
            </a:r>
            <a:r>
              <a:rPr lang="nl-NL" dirty="0"/>
              <a:t>a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t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170151-D8BC-455E-87B2-1FB4A29F3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88953"/>
            <a:ext cx="5828554" cy="34575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77FAD79-6C2C-4F97-A3AD-37C74B97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2945778"/>
            <a:ext cx="3551853" cy="35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8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12F7E-BD1B-473D-83A7-8CFD19B2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</a:t>
            </a:r>
            <a:r>
              <a:rPr lang="en-NL" dirty="0"/>
              <a:t>e</a:t>
            </a:r>
            <a:r>
              <a:rPr lang="nl-NL" dirty="0"/>
              <a:t>n</a:t>
            </a:r>
            <a:r>
              <a:rPr lang="en-NL" dirty="0"/>
              <a:t> </a:t>
            </a:r>
            <a:r>
              <a:rPr lang="nl-NL" dirty="0"/>
              <a:t>i</a:t>
            </a:r>
            <a:r>
              <a:rPr lang="en-NL" dirty="0"/>
              <a:t>k </a:t>
            </a:r>
            <a:r>
              <a:rPr lang="nl-NL" dirty="0"/>
              <a:t>t</a:t>
            </a:r>
            <a:r>
              <a:rPr lang="en-NL" dirty="0"/>
              <a:t>e</a:t>
            </a:r>
            <a:r>
              <a:rPr lang="nl-NL" dirty="0"/>
              <a:t>v</a:t>
            </a:r>
            <a:r>
              <a:rPr lang="en-NL" dirty="0"/>
              <a:t>r</a:t>
            </a:r>
            <a:r>
              <a:rPr lang="nl-NL" dirty="0"/>
              <a:t>e</a:t>
            </a:r>
            <a:r>
              <a:rPr lang="en-NL" dirty="0"/>
              <a:t>d</a:t>
            </a:r>
            <a:r>
              <a:rPr lang="nl-NL" dirty="0"/>
              <a:t>e</a:t>
            </a:r>
            <a:r>
              <a:rPr lang="en-NL" dirty="0"/>
              <a:t>n met de </a:t>
            </a:r>
            <a:r>
              <a:rPr lang="en-NL" dirty="0" err="1"/>
              <a:t>opdracht</a:t>
            </a:r>
            <a:r>
              <a:rPr lang="en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3BEA73-F99C-47BF-A078-81C6B84B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?!?!</a:t>
            </a:r>
          </a:p>
        </p:txBody>
      </p:sp>
    </p:spTree>
    <p:extLst>
      <p:ext uri="{BB962C8B-B14F-4D97-AF65-F5344CB8AC3E}">
        <p14:creationId xmlns:p14="http://schemas.microsoft.com/office/powerpoint/2010/main" val="292341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7E8FF20170774F8110E2E7995DA1F4" ma:contentTypeVersion="5" ma:contentTypeDescription="Een nieuw document maken." ma:contentTypeScope="" ma:versionID="55007808a0bb6c3b38b02ad2333c6477">
  <xsd:schema xmlns:xsd="http://www.w3.org/2001/XMLSchema" xmlns:xs="http://www.w3.org/2001/XMLSchema" xmlns:p="http://schemas.microsoft.com/office/2006/metadata/properties" xmlns:ns3="bede523e-fa8a-4990-afb5-f61cddd204dc" xmlns:ns4="3be0629f-73e5-4352-93b5-affdbfe13504" targetNamespace="http://schemas.microsoft.com/office/2006/metadata/properties" ma:root="true" ma:fieldsID="ca884a1ef7a12d3e2c5f8dc45da37065" ns3:_="" ns4:_="">
    <xsd:import namespace="bede523e-fa8a-4990-afb5-f61cddd204dc"/>
    <xsd:import namespace="3be0629f-73e5-4352-93b5-affdbfe135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523e-fa8a-4990-afb5-f61cddd2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0629f-73e5-4352-93b5-affdbfe1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5F17D-9AB6-4378-93B8-80A67BD5D290}">
  <ds:schemaRefs>
    <ds:schemaRef ds:uri="http://purl.org/dc/terms/"/>
    <ds:schemaRef ds:uri="bede523e-fa8a-4990-afb5-f61cddd204dc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3be0629f-73e5-4352-93b5-affdbfe1350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8CB772-7D5D-4775-80B6-F168B4BD1F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95367-71E5-415A-A4B4-577D4E387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e523e-fa8a-4990-afb5-f61cddd204dc"/>
    <ds:schemaRef ds:uri="3be0629f-73e5-4352-93b5-affdbfe13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100</Words>
  <Application>Microsoft Office PowerPoint</Application>
  <PresentationFormat>Breedbeeld</PresentationFormat>
  <Paragraphs>13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Arduino opdracht </vt:lpstr>
      <vt:lpstr>inleiding</vt:lpstr>
      <vt:lpstr>Waarom? </vt:lpstr>
      <vt:lpstr>Opdracht </vt:lpstr>
      <vt:lpstr>Ben ik tevreden met de opdracht?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opdracht</dc:title>
  <dc:creator>Matthijs Versluis</dc:creator>
  <cp:lastModifiedBy>Matthijs Versluis</cp:lastModifiedBy>
  <cp:revision>5</cp:revision>
  <dcterms:created xsi:type="dcterms:W3CDTF">2020-06-04T13:23:33Z</dcterms:created>
  <dcterms:modified xsi:type="dcterms:W3CDTF">2020-06-05T12:36:58Z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0x0101003E7E8FF20170774F8110E2E7995DA1F4</vt:lpwstr>
  </property>
</Properties>
</file>