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6C7D2-6F93-49E5-86E5-A3E948083177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F3DC215C-DC65-43B2-B2A7-218AE03C1705}">
      <dgm:prSet phldrT="[Texte]" custT="1"/>
      <dgm:spPr/>
      <dgm:t>
        <a:bodyPr/>
        <a:lstStyle/>
        <a:p>
          <a:r>
            <a:rPr lang="fr-FR" sz="3000" dirty="0"/>
            <a:t>Simon</a:t>
          </a:r>
        </a:p>
        <a:p>
          <a:r>
            <a:rPr lang="fr-FR" sz="3000" dirty="0"/>
            <a:t>LECLAIR</a:t>
          </a:r>
          <a:endParaRPr lang="fr-FR" sz="2700" dirty="0"/>
        </a:p>
      </dgm:t>
    </dgm:pt>
    <dgm:pt modelId="{CB53C856-48CE-434F-B670-21A3CCB4F138}" type="parTrans" cxnId="{3256FCC3-4BAB-41B8-BC2B-4370E9733658}">
      <dgm:prSet/>
      <dgm:spPr/>
      <dgm:t>
        <a:bodyPr/>
        <a:lstStyle/>
        <a:p>
          <a:endParaRPr lang="fr-FR"/>
        </a:p>
      </dgm:t>
    </dgm:pt>
    <dgm:pt modelId="{11C790F6-270A-4B16-8B2D-E9F86349C63C}" type="sibTrans" cxnId="{3256FCC3-4BAB-41B8-BC2B-4370E9733658}">
      <dgm:prSet/>
      <dgm:spPr/>
      <dgm:t>
        <a:bodyPr/>
        <a:lstStyle/>
        <a:p>
          <a:endParaRPr lang="fr-FR"/>
        </a:p>
      </dgm:t>
    </dgm:pt>
    <dgm:pt modelId="{AA6AF9D3-57D0-4C96-B091-BCC882931592}">
      <dgm:prSet phldrT="[Texte]" custT="1"/>
      <dgm:spPr/>
      <dgm:t>
        <a:bodyPr/>
        <a:lstStyle/>
        <a:p>
          <a:r>
            <a:rPr lang="fr-FR" sz="3000" dirty="0"/>
            <a:t>Vincent</a:t>
          </a:r>
          <a:br>
            <a:rPr lang="fr-FR" sz="3000" dirty="0"/>
          </a:br>
          <a:r>
            <a:rPr lang="fr-FR" sz="3000" dirty="0"/>
            <a:t>PASQUET</a:t>
          </a:r>
        </a:p>
      </dgm:t>
    </dgm:pt>
    <dgm:pt modelId="{767571F6-6700-4832-931C-3931784715F3}" type="parTrans" cxnId="{5AA406C0-9486-468D-9ED2-BA4B4ACBA0F1}">
      <dgm:prSet/>
      <dgm:spPr/>
      <dgm:t>
        <a:bodyPr/>
        <a:lstStyle/>
        <a:p>
          <a:endParaRPr lang="fr-FR"/>
        </a:p>
      </dgm:t>
    </dgm:pt>
    <dgm:pt modelId="{E8C6EB59-611F-4422-BDAC-F6AD33404682}" type="sibTrans" cxnId="{5AA406C0-9486-468D-9ED2-BA4B4ACBA0F1}">
      <dgm:prSet/>
      <dgm:spPr/>
      <dgm:t>
        <a:bodyPr/>
        <a:lstStyle/>
        <a:p>
          <a:endParaRPr lang="fr-FR"/>
        </a:p>
      </dgm:t>
    </dgm:pt>
    <dgm:pt modelId="{2DF8DD83-DBDF-447A-8324-BC74B3E56713}">
      <dgm:prSet phldrT="[Texte]" custT="1"/>
      <dgm:spPr/>
      <dgm:t>
        <a:bodyPr/>
        <a:lstStyle/>
        <a:p>
          <a:r>
            <a:rPr lang="fr-FR" sz="3000" dirty="0"/>
            <a:t>Matthieu</a:t>
          </a:r>
          <a:br>
            <a:rPr lang="fr-FR" sz="3000" dirty="0"/>
          </a:br>
          <a:r>
            <a:rPr lang="fr-FR" sz="3000" dirty="0"/>
            <a:t>COQUELIN</a:t>
          </a:r>
        </a:p>
      </dgm:t>
    </dgm:pt>
    <dgm:pt modelId="{ACE413CD-0ED0-40F1-97E5-C2AB0C185A78}" type="parTrans" cxnId="{7588F6A4-14B4-4B11-82FC-FE623B6C1BDE}">
      <dgm:prSet/>
      <dgm:spPr/>
      <dgm:t>
        <a:bodyPr/>
        <a:lstStyle/>
        <a:p>
          <a:endParaRPr lang="fr-FR"/>
        </a:p>
      </dgm:t>
    </dgm:pt>
    <dgm:pt modelId="{B55ED8E8-96BB-496F-B0EB-0ED56F87DCF2}" type="sibTrans" cxnId="{7588F6A4-14B4-4B11-82FC-FE623B6C1BDE}">
      <dgm:prSet/>
      <dgm:spPr/>
      <dgm:t>
        <a:bodyPr/>
        <a:lstStyle/>
        <a:p>
          <a:endParaRPr lang="fr-FR"/>
        </a:p>
      </dgm:t>
    </dgm:pt>
    <dgm:pt modelId="{03FF2962-CF37-4331-9685-F45C660F87BC}">
      <dgm:prSet phldrT="[Texte]" custT="1"/>
      <dgm:spPr/>
      <dgm:t>
        <a:bodyPr/>
        <a:lstStyle/>
        <a:p>
          <a:r>
            <a:rPr lang="fr-FR" sz="3000" dirty="0"/>
            <a:t>Matthis</a:t>
          </a:r>
          <a:br>
            <a:rPr lang="fr-FR" sz="3000" dirty="0"/>
          </a:br>
          <a:r>
            <a:rPr lang="fr-FR" sz="3000" dirty="0"/>
            <a:t>MOYON</a:t>
          </a:r>
        </a:p>
      </dgm:t>
    </dgm:pt>
    <dgm:pt modelId="{3096C100-850C-4584-8B11-AF8910075B97}" type="parTrans" cxnId="{2C5EB381-91F0-47E7-932E-A51D65928862}">
      <dgm:prSet/>
      <dgm:spPr/>
      <dgm:t>
        <a:bodyPr/>
        <a:lstStyle/>
        <a:p>
          <a:endParaRPr lang="fr-FR"/>
        </a:p>
      </dgm:t>
    </dgm:pt>
    <dgm:pt modelId="{BFDDD747-764F-420A-B259-3C42533F084D}" type="sibTrans" cxnId="{2C5EB381-91F0-47E7-932E-A51D65928862}">
      <dgm:prSet/>
      <dgm:spPr/>
      <dgm:t>
        <a:bodyPr/>
        <a:lstStyle/>
        <a:p>
          <a:endParaRPr lang="fr-FR"/>
        </a:p>
      </dgm:t>
    </dgm:pt>
    <dgm:pt modelId="{17F6E6B0-C943-4765-8553-7062A787F47F}" type="pres">
      <dgm:prSet presAssocID="{CDE6C7D2-6F93-49E5-86E5-A3E948083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F16D1C-F879-4BB9-8315-F2D6ADB988F1}" type="pres">
      <dgm:prSet presAssocID="{F3DC215C-DC65-43B2-B2A7-218AE03C1705}" presName="hierRoot1" presStyleCnt="0">
        <dgm:presLayoutVars>
          <dgm:hierBranch val="init"/>
        </dgm:presLayoutVars>
      </dgm:prSet>
      <dgm:spPr/>
    </dgm:pt>
    <dgm:pt modelId="{BEDDDBC7-B1DA-4A46-9399-16389472A71D}" type="pres">
      <dgm:prSet presAssocID="{F3DC215C-DC65-43B2-B2A7-218AE03C1705}" presName="rootComposite1" presStyleCnt="0"/>
      <dgm:spPr/>
    </dgm:pt>
    <dgm:pt modelId="{B4737671-170C-4371-B5AC-95FCA94C0A13}" type="pres">
      <dgm:prSet presAssocID="{F3DC215C-DC65-43B2-B2A7-218AE03C1705}" presName="rootText1" presStyleLbl="node0" presStyleIdx="0" presStyleCnt="1">
        <dgm:presLayoutVars>
          <dgm:chPref val="3"/>
        </dgm:presLayoutVars>
      </dgm:prSet>
      <dgm:spPr/>
    </dgm:pt>
    <dgm:pt modelId="{3E0C61FB-A251-4EA8-AF77-662686FC8FC9}" type="pres">
      <dgm:prSet presAssocID="{F3DC215C-DC65-43B2-B2A7-218AE03C1705}" presName="rootConnector1" presStyleLbl="node1" presStyleIdx="0" presStyleCnt="0"/>
      <dgm:spPr/>
    </dgm:pt>
    <dgm:pt modelId="{F03A143F-3A15-4EE1-9B5F-3632171F5890}" type="pres">
      <dgm:prSet presAssocID="{F3DC215C-DC65-43B2-B2A7-218AE03C1705}" presName="hierChild2" presStyleCnt="0"/>
      <dgm:spPr/>
    </dgm:pt>
    <dgm:pt modelId="{4C094340-E4FC-4292-8253-3248211A1F48}" type="pres">
      <dgm:prSet presAssocID="{767571F6-6700-4832-931C-3931784715F3}" presName="Name37" presStyleLbl="parChTrans1D2" presStyleIdx="0" presStyleCnt="3"/>
      <dgm:spPr/>
    </dgm:pt>
    <dgm:pt modelId="{9C3A0CDB-80D2-4C90-8CEB-FF4DDAD8CF98}" type="pres">
      <dgm:prSet presAssocID="{AA6AF9D3-57D0-4C96-B091-BCC882931592}" presName="hierRoot2" presStyleCnt="0">
        <dgm:presLayoutVars>
          <dgm:hierBranch val="init"/>
        </dgm:presLayoutVars>
      </dgm:prSet>
      <dgm:spPr/>
    </dgm:pt>
    <dgm:pt modelId="{EA01D74F-E0A6-42EC-AD7E-69AFA80A61CA}" type="pres">
      <dgm:prSet presAssocID="{AA6AF9D3-57D0-4C96-B091-BCC882931592}" presName="rootComposite" presStyleCnt="0"/>
      <dgm:spPr/>
    </dgm:pt>
    <dgm:pt modelId="{4FD65FDC-4BD6-4837-A677-6C37CB517E54}" type="pres">
      <dgm:prSet presAssocID="{AA6AF9D3-57D0-4C96-B091-BCC882931592}" presName="rootText" presStyleLbl="node2" presStyleIdx="0" presStyleCnt="3">
        <dgm:presLayoutVars>
          <dgm:chPref val="3"/>
        </dgm:presLayoutVars>
      </dgm:prSet>
      <dgm:spPr/>
    </dgm:pt>
    <dgm:pt modelId="{49882314-15C5-41D0-8A63-E4EC439EB629}" type="pres">
      <dgm:prSet presAssocID="{AA6AF9D3-57D0-4C96-B091-BCC882931592}" presName="rootConnector" presStyleLbl="node2" presStyleIdx="0" presStyleCnt="3"/>
      <dgm:spPr/>
    </dgm:pt>
    <dgm:pt modelId="{D07D7BCF-6BC3-4491-AC32-FBF437D6F085}" type="pres">
      <dgm:prSet presAssocID="{AA6AF9D3-57D0-4C96-B091-BCC882931592}" presName="hierChild4" presStyleCnt="0"/>
      <dgm:spPr/>
    </dgm:pt>
    <dgm:pt modelId="{9D995D80-4293-449E-A7D1-8D744E0C1DA5}" type="pres">
      <dgm:prSet presAssocID="{AA6AF9D3-57D0-4C96-B091-BCC882931592}" presName="hierChild5" presStyleCnt="0"/>
      <dgm:spPr/>
    </dgm:pt>
    <dgm:pt modelId="{F3377339-5805-426E-B678-5D6FEC82D14F}" type="pres">
      <dgm:prSet presAssocID="{ACE413CD-0ED0-40F1-97E5-C2AB0C185A78}" presName="Name37" presStyleLbl="parChTrans1D2" presStyleIdx="1" presStyleCnt="3"/>
      <dgm:spPr/>
    </dgm:pt>
    <dgm:pt modelId="{5682F7A2-7ED6-4D4B-B566-DCA19A94F2D4}" type="pres">
      <dgm:prSet presAssocID="{2DF8DD83-DBDF-447A-8324-BC74B3E56713}" presName="hierRoot2" presStyleCnt="0">
        <dgm:presLayoutVars>
          <dgm:hierBranch val="init"/>
        </dgm:presLayoutVars>
      </dgm:prSet>
      <dgm:spPr/>
    </dgm:pt>
    <dgm:pt modelId="{84BB060F-36EC-4B58-B1F9-5CDA3524C526}" type="pres">
      <dgm:prSet presAssocID="{2DF8DD83-DBDF-447A-8324-BC74B3E56713}" presName="rootComposite" presStyleCnt="0"/>
      <dgm:spPr/>
    </dgm:pt>
    <dgm:pt modelId="{5C860A59-66CF-4C19-9401-52C106461CD8}" type="pres">
      <dgm:prSet presAssocID="{2DF8DD83-DBDF-447A-8324-BC74B3E56713}" presName="rootText" presStyleLbl="node2" presStyleIdx="1" presStyleCnt="3">
        <dgm:presLayoutVars>
          <dgm:chPref val="3"/>
        </dgm:presLayoutVars>
      </dgm:prSet>
      <dgm:spPr/>
    </dgm:pt>
    <dgm:pt modelId="{67F650EE-15F0-4D18-B725-DD4922723F8B}" type="pres">
      <dgm:prSet presAssocID="{2DF8DD83-DBDF-447A-8324-BC74B3E56713}" presName="rootConnector" presStyleLbl="node2" presStyleIdx="1" presStyleCnt="3"/>
      <dgm:spPr/>
    </dgm:pt>
    <dgm:pt modelId="{3677A5BB-26B2-4579-A4EB-A2456BCF31C5}" type="pres">
      <dgm:prSet presAssocID="{2DF8DD83-DBDF-447A-8324-BC74B3E56713}" presName="hierChild4" presStyleCnt="0"/>
      <dgm:spPr/>
    </dgm:pt>
    <dgm:pt modelId="{B98FF7B0-5A47-49FF-82AE-C572C17EF07F}" type="pres">
      <dgm:prSet presAssocID="{2DF8DD83-DBDF-447A-8324-BC74B3E56713}" presName="hierChild5" presStyleCnt="0"/>
      <dgm:spPr/>
    </dgm:pt>
    <dgm:pt modelId="{5791FAC0-259E-4F92-A112-3BF3A142A5D4}" type="pres">
      <dgm:prSet presAssocID="{3096C100-850C-4584-8B11-AF8910075B97}" presName="Name37" presStyleLbl="parChTrans1D2" presStyleIdx="2" presStyleCnt="3"/>
      <dgm:spPr/>
    </dgm:pt>
    <dgm:pt modelId="{094E33A8-A3CE-4AEF-AC80-C193BA960DFB}" type="pres">
      <dgm:prSet presAssocID="{03FF2962-CF37-4331-9685-F45C660F87BC}" presName="hierRoot2" presStyleCnt="0">
        <dgm:presLayoutVars>
          <dgm:hierBranch val="init"/>
        </dgm:presLayoutVars>
      </dgm:prSet>
      <dgm:spPr/>
    </dgm:pt>
    <dgm:pt modelId="{E8564368-289B-4EC5-B4B7-F4DBDD222DD3}" type="pres">
      <dgm:prSet presAssocID="{03FF2962-CF37-4331-9685-F45C660F87BC}" presName="rootComposite" presStyleCnt="0"/>
      <dgm:spPr/>
    </dgm:pt>
    <dgm:pt modelId="{9952FB9E-BA5E-4149-B95D-BE6A7BA25834}" type="pres">
      <dgm:prSet presAssocID="{03FF2962-CF37-4331-9685-F45C660F87BC}" presName="rootText" presStyleLbl="node2" presStyleIdx="2" presStyleCnt="3">
        <dgm:presLayoutVars>
          <dgm:chPref val="3"/>
        </dgm:presLayoutVars>
      </dgm:prSet>
      <dgm:spPr/>
    </dgm:pt>
    <dgm:pt modelId="{4DF2BE8E-DDB2-4919-AAE7-245E8A88C6B6}" type="pres">
      <dgm:prSet presAssocID="{03FF2962-CF37-4331-9685-F45C660F87BC}" presName="rootConnector" presStyleLbl="node2" presStyleIdx="2" presStyleCnt="3"/>
      <dgm:spPr/>
    </dgm:pt>
    <dgm:pt modelId="{1A0F2871-81E4-434E-BBDF-20F02E261B6C}" type="pres">
      <dgm:prSet presAssocID="{03FF2962-CF37-4331-9685-F45C660F87BC}" presName="hierChild4" presStyleCnt="0"/>
      <dgm:spPr/>
    </dgm:pt>
    <dgm:pt modelId="{ECBD8EDD-EE30-4CCC-91F2-925DDE0B25E3}" type="pres">
      <dgm:prSet presAssocID="{03FF2962-CF37-4331-9685-F45C660F87BC}" presName="hierChild5" presStyleCnt="0"/>
      <dgm:spPr/>
    </dgm:pt>
    <dgm:pt modelId="{EC50A4E4-3E15-4762-9B11-A67181487F52}" type="pres">
      <dgm:prSet presAssocID="{F3DC215C-DC65-43B2-B2A7-218AE03C1705}" presName="hierChild3" presStyleCnt="0"/>
      <dgm:spPr/>
    </dgm:pt>
  </dgm:ptLst>
  <dgm:cxnLst>
    <dgm:cxn modelId="{F6ECCC0C-1CFA-483B-832B-B0226AB67DAA}" type="presOf" srcId="{F3DC215C-DC65-43B2-B2A7-218AE03C1705}" destId="{3E0C61FB-A251-4EA8-AF77-662686FC8FC9}" srcOrd="1" destOrd="0" presId="urn:microsoft.com/office/officeart/2005/8/layout/orgChart1"/>
    <dgm:cxn modelId="{67B0D02B-8A1D-46BA-B725-7A99ED369E64}" type="presOf" srcId="{AA6AF9D3-57D0-4C96-B091-BCC882931592}" destId="{49882314-15C5-41D0-8A63-E4EC439EB629}" srcOrd="1" destOrd="0" presId="urn:microsoft.com/office/officeart/2005/8/layout/orgChart1"/>
    <dgm:cxn modelId="{D080D93E-678C-4C22-B3C2-8E6EE9D0664C}" type="presOf" srcId="{ACE413CD-0ED0-40F1-97E5-C2AB0C185A78}" destId="{F3377339-5805-426E-B678-5D6FEC82D14F}" srcOrd="0" destOrd="0" presId="urn:microsoft.com/office/officeart/2005/8/layout/orgChart1"/>
    <dgm:cxn modelId="{A2694645-6CD3-4D8D-8D72-C556207D8BF8}" type="presOf" srcId="{CDE6C7D2-6F93-49E5-86E5-A3E948083177}" destId="{17F6E6B0-C943-4765-8553-7062A787F47F}" srcOrd="0" destOrd="0" presId="urn:microsoft.com/office/officeart/2005/8/layout/orgChart1"/>
    <dgm:cxn modelId="{37F1BF4A-FF25-4954-A9AA-6006E9C217BA}" type="presOf" srcId="{2DF8DD83-DBDF-447A-8324-BC74B3E56713}" destId="{67F650EE-15F0-4D18-B725-DD4922723F8B}" srcOrd="1" destOrd="0" presId="urn:microsoft.com/office/officeart/2005/8/layout/orgChart1"/>
    <dgm:cxn modelId="{ED285D59-4A57-49A1-B5F6-8F011735901C}" type="presOf" srcId="{03FF2962-CF37-4331-9685-F45C660F87BC}" destId="{4DF2BE8E-DDB2-4919-AAE7-245E8A88C6B6}" srcOrd="1" destOrd="0" presId="urn:microsoft.com/office/officeart/2005/8/layout/orgChart1"/>
    <dgm:cxn modelId="{2C5EB381-91F0-47E7-932E-A51D65928862}" srcId="{F3DC215C-DC65-43B2-B2A7-218AE03C1705}" destId="{03FF2962-CF37-4331-9685-F45C660F87BC}" srcOrd="2" destOrd="0" parTransId="{3096C100-850C-4584-8B11-AF8910075B97}" sibTransId="{BFDDD747-764F-420A-B259-3C42533F084D}"/>
    <dgm:cxn modelId="{B9859A82-095F-41E9-81DF-744569375BBB}" type="presOf" srcId="{3096C100-850C-4584-8B11-AF8910075B97}" destId="{5791FAC0-259E-4F92-A112-3BF3A142A5D4}" srcOrd="0" destOrd="0" presId="urn:microsoft.com/office/officeart/2005/8/layout/orgChart1"/>
    <dgm:cxn modelId="{D5E43095-9674-4030-9165-DD070453D2BE}" type="presOf" srcId="{F3DC215C-DC65-43B2-B2A7-218AE03C1705}" destId="{B4737671-170C-4371-B5AC-95FCA94C0A13}" srcOrd="0" destOrd="0" presId="urn:microsoft.com/office/officeart/2005/8/layout/orgChart1"/>
    <dgm:cxn modelId="{7588F6A4-14B4-4B11-82FC-FE623B6C1BDE}" srcId="{F3DC215C-DC65-43B2-B2A7-218AE03C1705}" destId="{2DF8DD83-DBDF-447A-8324-BC74B3E56713}" srcOrd="1" destOrd="0" parTransId="{ACE413CD-0ED0-40F1-97E5-C2AB0C185A78}" sibTransId="{B55ED8E8-96BB-496F-B0EB-0ED56F87DCF2}"/>
    <dgm:cxn modelId="{5AA406C0-9486-468D-9ED2-BA4B4ACBA0F1}" srcId="{F3DC215C-DC65-43B2-B2A7-218AE03C1705}" destId="{AA6AF9D3-57D0-4C96-B091-BCC882931592}" srcOrd="0" destOrd="0" parTransId="{767571F6-6700-4832-931C-3931784715F3}" sibTransId="{E8C6EB59-611F-4422-BDAC-F6AD33404682}"/>
    <dgm:cxn modelId="{3256FCC3-4BAB-41B8-BC2B-4370E9733658}" srcId="{CDE6C7D2-6F93-49E5-86E5-A3E948083177}" destId="{F3DC215C-DC65-43B2-B2A7-218AE03C1705}" srcOrd="0" destOrd="0" parTransId="{CB53C856-48CE-434F-B670-21A3CCB4F138}" sibTransId="{11C790F6-270A-4B16-8B2D-E9F86349C63C}"/>
    <dgm:cxn modelId="{6ACB62D5-8B18-4E21-ADD5-A0412BFF726C}" type="presOf" srcId="{AA6AF9D3-57D0-4C96-B091-BCC882931592}" destId="{4FD65FDC-4BD6-4837-A677-6C37CB517E54}" srcOrd="0" destOrd="0" presId="urn:microsoft.com/office/officeart/2005/8/layout/orgChart1"/>
    <dgm:cxn modelId="{C1A47CDA-C78B-437A-96FE-5267C62E099D}" type="presOf" srcId="{03FF2962-CF37-4331-9685-F45C660F87BC}" destId="{9952FB9E-BA5E-4149-B95D-BE6A7BA25834}" srcOrd="0" destOrd="0" presId="urn:microsoft.com/office/officeart/2005/8/layout/orgChart1"/>
    <dgm:cxn modelId="{9CBF35E4-1996-4066-AC47-C730C27CE24C}" type="presOf" srcId="{2DF8DD83-DBDF-447A-8324-BC74B3E56713}" destId="{5C860A59-66CF-4C19-9401-52C106461CD8}" srcOrd="0" destOrd="0" presId="urn:microsoft.com/office/officeart/2005/8/layout/orgChart1"/>
    <dgm:cxn modelId="{5C210DEA-20BE-45DA-9DF1-3B10C5EA27D9}" type="presOf" srcId="{767571F6-6700-4832-931C-3931784715F3}" destId="{4C094340-E4FC-4292-8253-3248211A1F48}" srcOrd="0" destOrd="0" presId="urn:microsoft.com/office/officeart/2005/8/layout/orgChart1"/>
    <dgm:cxn modelId="{D6FEA1B6-CE2F-4919-8C9E-31CB91BDBF57}" type="presParOf" srcId="{17F6E6B0-C943-4765-8553-7062A787F47F}" destId="{A6F16D1C-F879-4BB9-8315-F2D6ADB988F1}" srcOrd="0" destOrd="0" presId="urn:microsoft.com/office/officeart/2005/8/layout/orgChart1"/>
    <dgm:cxn modelId="{76F80C7A-E53B-4DB6-AE8B-5F91D637FA03}" type="presParOf" srcId="{A6F16D1C-F879-4BB9-8315-F2D6ADB988F1}" destId="{BEDDDBC7-B1DA-4A46-9399-16389472A71D}" srcOrd="0" destOrd="0" presId="urn:microsoft.com/office/officeart/2005/8/layout/orgChart1"/>
    <dgm:cxn modelId="{9FB55F25-EBE2-4179-ABDA-D1B58C0F4A9C}" type="presParOf" srcId="{BEDDDBC7-B1DA-4A46-9399-16389472A71D}" destId="{B4737671-170C-4371-B5AC-95FCA94C0A13}" srcOrd="0" destOrd="0" presId="urn:microsoft.com/office/officeart/2005/8/layout/orgChart1"/>
    <dgm:cxn modelId="{68E6145E-0363-4B07-B904-9B1F26942CEF}" type="presParOf" srcId="{BEDDDBC7-B1DA-4A46-9399-16389472A71D}" destId="{3E0C61FB-A251-4EA8-AF77-662686FC8FC9}" srcOrd="1" destOrd="0" presId="urn:microsoft.com/office/officeart/2005/8/layout/orgChart1"/>
    <dgm:cxn modelId="{7D50F521-E2E7-414F-A98A-474D20F08BF2}" type="presParOf" srcId="{A6F16D1C-F879-4BB9-8315-F2D6ADB988F1}" destId="{F03A143F-3A15-4EE1-9B5F-3632171F5890}" srcOrd="1" destOrd="0" presId="urn:microsoft.com/office/officeart/2005/8/layout/orgChart1"/>
    <dgm:cxn modelId="{F9F575AE-9EAA-422C-9A12-7D29AC33A746}" type="presParOf" srcId="{F03A143F-3A15-4EE1-9B5F-3632171F5890}" destId="{4C094340-E4FC-4292-8253-3248211A1F48}" srcOrd="0" destOrd="0" presId="urn:microsoft.com/office/officeart/2005/8/layout/orgChart1"/>
    <dgm:cxn modelId="{6C7395CA-EDF5-49E7-AB7C-88B3DF035B8E}" type="presParOf" srcId="{F03A143F-3A15-4EE1-9B5F-3632171F5890}" destId="{9C3A0CDB-80D2-4C90-8CEB-FF4DDAD8CF98}" srcOrd="1" destOrd="0" presId="urn:microsoft.com/office/officeart/2005/8/layout/orgChart1"/>
    <dgm:cxn modelId="{86505EE2-387F-42CD-8F3B-ADA9ED4D0CA8}" type="presParOf" srcId="{9C3A0CDB-80D2-4C90-8CEB-FF4DDAD8CF98}" destId="{EA01D74F-E0A6-42EC-AD7E-69AFA80A61CA}" srcOrd="0" destOrd="0" presId="urn:microsoft.com/office/officeart/2005/8/layout/orgChart1"/>
    <dgm:cxn modelId="{B71E8A18-9939-406C-85EF-5B41A7A1D754}" type="presParOf" srcId="{EA01D74F-E0A6-42EC-AD7E-69AFA80A61CA}" destId="{4FD65FDC-4BD6-4837-A677-6C37CB517E54}" srcOrd="0" destOrd="0" presId="urn:microsoft.com/office/officeart/2005/8/layout/orgChart1"/>
    <dgm:cxn modelId="{7DAF208C-F8A8-4B29-975A-2EBAC5394BE1}" type="presParOf" srcId="{EA01D74F-E0A6-42EC-AD7E-69AFA80A61CA}" destId="{49882314-15C5-41D0-8A63-E4EC439EB629}" srcOrd="1" destOrd="0" presId="urn:microsoft.com/office/officeart/2005/8/layout/orgChart1"/>
    <dgm:cxn modelId="{E94DCB86-BE2B-491A-B318-6136A6622E05}" type="presParOf" srcId="{9C3A0CDB-80D2-4C90-8CEB-FF4DDAD8CF98}" destId="{D07D7BCF-6BC3-4491-AC32-FBF437D6F085}" srcOrd="1" destOrd="0" presId="urn:microsoft.com/office/officeart/2005/8/layout/orgChart1"/>
    <dgm:cxn modelId="{B4A195C6-2304-4414-8305-E3365BA9A215}" type="presParOf" srcId="{9C3A0CDB-80D2-4C90-8CEB-FF4DDAD8CF98}" destId="{9D995D80-4293-449E-A7D1-8D744E0C1DA5}" srcOrd="2" destOrd="0" presId="urn:microsoft.com/office/officeart/2005/8/layout/orgChart1"/>
    <dgm:cxn modelId="{F5F78B02-29AC-4546-8E5B-6D1062D4DB4E}" type="presParOf" srcId="{F03A143F-3A15-4EE1-9B5F-3632171F5890}" destId="{F3377339-5805-426E-B678-5D6FEC82D14F}" srcOrd="2" destOrd="0" presId="urn:microsoft.com/office/officeart/2005/8/layout/orgChart1"/>
    <dgm:cxn modelId="{D5B079CA-0CB5-4E32-9BA0-89625FD95ACD}" type="presParOf" srcId="{F03A143F-3A15-4EE1-9B5F-3632171F5890}" destId="{5682F7A2-7ED6-4D4B-B566-DCA19A94F2D4}" srcOrd="3" destOrd="0" presId="urn:microsoft.com/office/officeart/2005/8/layout/orgChart1"/>
    <dgm:cxn modelId="{3DF8DE54-4A2F-40B1-96C0-01B8BC8351C6}" type="presParOf" srcId="{5682F7A2-7ED6-4D4B-B566-DCA19A94F2D4}" destId="{84BB060F-36EC-4B58-B1F9-5CDA3524C526}" srcOrd="0" destOrd="0" presId="urn:microsoft.com/office/officeart/2005/8/layout/orgChart1"/>
    <dgm:cxn modelId="{76254A95-A368-4DB8-92F8-38B4309551D4}" type="presParOf" srcId="{84BB060F-36EC-4B58-B1F9-5CDA3524C526}" destId="{5C860A59-66CF-4C19-9401-52C106461CD8}" srcOrd="0" destOrd="0" presId="urn:microsoft.com/office/officeart/2005/8/layout/orgChart1"/>
    <dgm:cxn modelId="{54A79021-C351-41A7-B566-05D3B59A834D}" type="presParOf" srcId="{84BB060F-36EC-4B58-B1F9-5CDA3524C526}" destId="{67F650EE-15F0-4D18-B725-DD4922723F8B}" srcOrd="1" destOrd="0" presId="urn:microsoft.com/office/officeart/2005/8/layout/orgChart1"/>
    <dgm:cxn modelId="{AC17FE24-C59D-42B0-96BC-7F7537A20933}" type="presParOf" srcId="{5682F7A2-7ED6-4D4B-B566-DCA19A94F2D4}" destId="{3677A5BB-26B2-4579-A4EB-A2456BCF31C5}" srcOrd="1" destOrd="0" presId="urn:microsoft.com/office/officeart/2005/8/layout/orgChart1"/>
    <dgm:cxn modelId="{E05961E4-B768-42BC-BAC9-9AA5E482D261}" type="presParOf" srcId="{5682F7A2-7ED6-4D4B-B566-DCA19A94F2D4}" destId="{B98FF7B0-5A47-49FF-82AE-C572C17EF07F}" srcOrd="2" destOrd="0" presId="urn:microsoft.com/office/officeart/2005/8/layout/orgChart1"/>
    <dgm:cxn modelId="{C4459146-CBEA-4B34-A36E-3C284166BFAC}" type="presParOf" srcId="{F03A143F-3A15-4EE1-9B5F-3632171F5890}" destId="{5791FAC0-259E-4F92-A112-3BF3A142A5D4}" srcOrd="4" destOrd="0" presId="urn:microsoft.com/office/officeart/2005/8/layout/orgChart1"/>
    <dgm:cxn modelId="{2C05F01C-9CC7-4914-90CD-FAD06C4D15EB}" type="presParOf" srcId="{F03A143F-3A15-4EE1-9B5F-3632171F5890}" destId="{094E33A8-A3CE-4AEF-AC80-C193BA960DFB}" srcOrd="5" destOrd="0" presId="urn:microsoft.com/office/officeart/2005/8/layout/orgChart1"/>
    <dgm:cxn modelId="{50CEA15D-E981-4EF7-A12C-120170C155A1}" type="presParOf" srcId="{094E33A8-A3CE-4AEF-AC80-C193BA960DFB}" destId="{E8564368-289B-4EC5-B4B7-F4DBDD222DD3}" srcOrd="0" destOrd="0" presId="urn:microsoft.com/office/officeart/2005/8/layout/orgChart1"/>
    <dgm:cxn modelId="{79A23A66-FFEE-48BF-82B5-21D295EEEBB9}" type="presParOf" srcId="{E8564368-289B-4EC5-B4B7-F4DBDD222DD3}" destId="{9952FB9E-BA5E-4149-B95D-BE6A7BA25834}" srcOrd="0" destOrd="0" presId="urn:microsoft.com/office/officeart/2005/8/layout/orgChart1"/>
    <dgm:cxn modelId="{5E9F9475-E86A-445E-AD6C-57693995E030}" type="presParOf" srcId="{E8564368-289B-4EC5-B4B7-F4DBDD222DD3}" destId="{4DF2BE8E-DDB2-4919-AAE7-245E8A88C6B6}" srcOrd="1" destOrd="0" presId="urn:microsoft.com/office/officeart/2005/8/layout/orgChart1"/>
    <dgm:cxn modelId="{FBFAB0BC-80B1-4A00-A592-537D1F58533F}" type="presParOf" srcId="{094E33A8-A3CE-4AEF-AC80-C193BA960DFB}" destId="{1A0F2871-81E4-434E-BBDF-20F02E261B6C}" srcOrd="1" destOrd="0" presId="urn:microsoft.com/office/officeart/2005/8/layout/orgChart1"/>
    <dgm:cxn modelId="{3191DA1E-80FC-4B21-9A5A-A86DF4B8873D}" type="presParOf" srcId="{094E33A8-A3CE-4AEF-AC80-C193BA960DFB}" destId="{ECBD8EDD-EE30-4CCC-91F2-925DDE0B25E3}" srcOrd="2" destOrd="0" presId="urn:microsoft.com/office/officeart/2005/8/layout/orgChart1"/>
    <dgm:cxn modelId="{74A1905D-BCBF-4C4E-B68C-4AB039331F92}" type="presParOf" srcId="{A6F16D1C-F879-4BB9-8315-F2D6ADB988F1}" destId="{EC50A4E4-3E15-4762-9B11-A67181487F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F799E-7FC5-4775-8613-627FC46EF06F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</dgm:pt>
    <dgm:pt modelId="{28DE0B43-7A76-45CC-899C-A161A97D72EA}">
      <dgm:prSet phldrT="[Texte]"/>
      <dgm:spPr/>
      <dgm:t>
        <a:bodyPr/>
        <a:lstStyle/>
        <a:p>
          <a:r>
            <a:rPr lang="fr-FR" dirty="0"/>
            <a:t>Introduction</a:t>
          </a:r>
        </a:p>
      </dgm:t>
    </dgm:pt>
    <dgm:pt modelId="{0800F391-EB47-4D6B-9209-40C485B0F22B}" type="parTrans" cxnId="{E036A501-68C3-4132-8EFF-888CC2E845AB}">
      <dgm:prSet/>
      <dgm:spPr/>
      <dgm:t>
        <a:bodyPr/>
        <a:lstStyle/>
        <a:p>
          <a:endParaRPr lang="fr-FR"/>
        </a:p>
      </dgm:t>
    </dgm:pt>
    <dgm:pt modelId="{93FF5173-2161-4625-930E-CF9BCADBD04B}" type="sibTrans" cxnId="{E036A501-68C3-4132-8EFF-888CC2E845AB}">
      <dgm:prSet/>
      <dgm:spPr/>
      <dgm:t>
        <a:bodyPr/>
        <a:lstStyle/>
        <a:p>
          <a:endParaRPr lang="fr-FR"/>
        </a:p>
      </dgm:t>
    </dgm:pt>
    <dgm:pt modelId="{B6615909-1504-4D1A-9D1A-2EE623EA5E6C}">
      <dgm:prSet phldrT="[Texte]"/>
      <dgm:spPr/>
      <dgm:t>
        <a:bodyPr/>
        <a:lstStyle/>
        <a:p>
          <a:r>
            <a:rPr lang="fr-FR" dirty="0" err="1"/>
            <a:t>Diagrams</a:t>
          </a:r>
          <a:endParaRPr lang="fr-FR" dirty="0"/>
        </a:p>
      </dgm:t>
    </dgm:pt>
    <dgm:pt modelId="{22D3CF6E-7098-4A0B-A77D-E2FF02405FC7}" type="parTrans" cxnId="{43BCD518-DDB9-4244-B844-4DD87E9AD8D5}">
      <dgm:prSet/>
      <dgm:spPr/>
      <dgm:t>
        <a:bodyPr/>
        <a:lstStyle/>
        <a:p>
          <a:endParaRPr lang="fr-FR"/>
        </a:p>
      </dgm:t>
    </dgm:pt>
    <dgm:pt modelId="{FFD1F87C-EBCC-44C7-ACF5-389AA2371BC1}" type="sibTrans" cxnId="{43BCD518-DDB9-4244-B844-4DD87E9AD8D5}">
      <dgm:prSet/>
      <dgm:spPr/>
      <dgm:t>
        <a:bodyPr/>
        <a:lstStyle/>
        <a:p>
          <a:endParaRPr lang="fr-FR"/>
        </a:p>
      </dgm:t>
    </dgm:pt>
    <dgm:pt modelId="{AEA0C60A-45C0-40F5-86E1-3F9AD278EF00}">
      <dgm:prSet phldrT="[Texte]"/>
      <dgm:spPr/>
      <dgm:t>
        <a:bodyPr/>
        <a:lstStyle/>
        <a:p>
          <a:r>
            <a:rPr lang="fr-FR" dirty="0"/>
            <a:t>Program</a:t>
          </a:r>
        </a:p>
      </dgm:t>
    </dgm:pt>
    <dgm:pt modelId="{973372DB-F297-45A2-A948-F8055468909C}" type="parTrans" cxnId="{6A45D22D-71C6-4C32-81AA-8DB984060BAB}">
      <dgm:prSet/>
      <dgm:spPr/>
      <dgm:t>
        <a:bodyPr/>
        <a:lstStyle/>
        <a:p>
          <a:endParaRPr lang="fr-FR"/>
        </a:p>
      </dgm:t>
    </dgm:pt>
    <dgm:pt modelId="{16E24D33-E10C-4383-B5FA-653B215AC9D0}" type="sibTrans" cxnId="{6A45D22D-71C6-4C32-81AA-8DB984060BAB}">
      <dgm:prSet/>
      <dgm:spPr/>
      <dgm:t>
        <a:bodyPr/>
        <a:lstStyle/>
        <a:p>
          <a:endParaRPr lang="fr-FR"/>
        </a:p>
      </dgm:t>
    </dgm:pt>
    <dgm:pt modelId="{7C35378B-BFD5-4E19-9AE5-C52EF035ED0C}">
      <dgm:prSet phldrT="[Texte]"/>
      <dgm:spPr/>
      <dgm:t>
        <a:bodyPr/>
        <a:lstStyle/>
        <a:p>
          <a:r>
            <a:rPr lang="fr-FR" dirty="0"/>
            <a:t>Documentation</a:t>
          </a:r>
        </a:p>
      </dgm:t>
    </dgm:pt>
    <dgm:pt modelId="{B023C5C3-518C-401F-9194-ACC16B161E73}" type="parTrans" cxnId="{94FDCD8F-9585-42AD-9B5D-20E2DEBE14FB}">
      <dgm:prSet/>
      <dgm:spPr/>
      <dgm:t>
        <a:bodyPr/>
        <a:lstStyle/>
        <a:p>
          <a:endParaRPr lang="fr-FR"/>
        </a:p>
      </dgm:t>
    </dgm:pt>
    <dgm:pt modelId="{44113844-FCD4-40C6-9858-2B0641961636}" type="sibTrans" cxnId="{94FDCD8F-9585-42AD-9B5D-20E2DEBE14FB}">
      <dgm:prSet/>
      <dgm:spPr/>
      <dgm:t>
        <a:bodyPr/>
        <a:lstStyle/>
        <a:p>
          <a:endParaRPr lang="fr-FR"/>
        </a:p>
      </dgm:t>
    </dgm:pt>
    <dgm:pt modelId="{147A9ABD-B3CA-4396-8E19-5AE77B56091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43DF30BF-FB66-4A18-98C6-EF8C84EEB607}" type="parTrans" cxnId="{FC79620B-5ACA-493A-ACA7-BF0760DC6C9F}">
      <dgm:prSet/>
      <dgm:spPr/>
      <dgm:t>
        <a:bodyPr/>
        <a:lstStyle/>
        <a:p>
          <a:endParaRPr lang="fr-FR"/>
        </a:p>
      </dgm:t>
    </dgm:pt>
    <dgm:pt modelId="{71D8473C-83ED-4F3B-8DF7-0BEDAA753A12}" type="sibTrans" cxnId="{FC79620B-5ACA-493A-ACA7-BF0760DC6C9F}">
      <dgm:prSet/>
      <dgm:spPr/>
      <dgm:t>
        <a:bodyPr/>
        <a:lstStyle/>
        <a:p>
          <a:endParaRPr lang="fr-FR"/>
        </a:p>
      </dgm:t>
    </dgm:pt>
    <dgm:pt modelId="{6099BD99-549E-4F3E-BD11-CCAAB9808F58}" type="pres">
      <dgm:prSet presAssocID="{773F799E-7FC5-4775-8613-627FC46EF06F}" presName="outerComposite" presStyleCnt="0">
        <dgm:presLayoutVars>
          <dgm:chMax val="5"/>
          <dgm:dir/>
          <dgm:resizeHandles val="exact"/>
        </dgm:presLayoutVars>
      </dgm:prSet>
      <dgm:spPr/>
    </dgm:pt>
    <dgm:pt modelId="{D8C6919A-ED34-4EC7-AA63-24724F75618F}" type="pres">
      <dgm:prSet presAssocID="{773F799E-7FC5-4775-8613-627FC46EF06F}" presName="dummyMaxCanvas" presStyleCnt="0">
        <dgm:presLayoutVars/>
      </dgm:prSet>
      <dgm:spPr/>
    </dgm:pt>
    <dgm:pt modelId="{558DB050-B24F-4F94-AF3A-8BE7E1E66D80}" type="pres">
      <dgm:prSet presAssocID="{773F799E-7FC5-4775-8613-627FC46EF06F}" presName="FiveNodes_1" presStyleLbl="node1" presStyleIdx="0" presStyleCnt="5">
        <dgm:presLayoutVars>
          <dgm:bulletEnabled val="1"/>
        </dgm:presLayoutVars>
      </dgm:prSet>
      <dgm:spPr/>
    </dgm:pt>
    <dgm:pt modelId="{B7D56AD5-922D-4E24-9BD9-86194CE95046}" type="pres">
      <dgm:prSet presAssocID="{773F799E-7FC5-4775-8613-627FC46EF06F}" presName="FiveNodes_2" presStyleLbl="node1" presStyleIdx="1" presStyleCnt="5">
        <dgm:presLayoutVars>
          <dgm:bulletEnabled val="1"/>
        </dgm:presLayoutVars>
      </dgm:prSet>
      <dgm:spPr/>
    </dgm:pt>
    <dgm:pt modelId="{91C0E346-B005-4D45-A5CA-3374B2F899E7}" type="pres">
      <dgm:prSet presAssocID="{773F799E-7FC5-4775-8613-627FC46EF06F}" presName="FiveNodes_3" presStyleLbl="node1" presStyleIdx="2" presStyleCnt="5">
        <dgm:presLayoutVars>
          <dgm:bulletEnabled val="1"/>
        </dgm:presLayoutVars>
      </dgm:prSet>
      <dgm:spPr/>
    </dgm:pt>
    <dgm:pt modelId="{82CB0930-CE23-47A1-BAF4-DE1F93A8BB13}" type="pres">
      <dgm:prSet presAssocID="{773F799E-7FC5-4775-8613-627FC46EF06F}" presName="FiveNodes_4" presStyleLbl="node1" presStyleIdx="3" presStyleCnt="5">
        <dgm:presLayoutVars>
          <dgm:bulletEnabled val="1"/>
        </dgm:presLayoutVars>
      </dgm:prSet>
      <dgm:spPr/>
    </dgm:pt>
    <dgm:pt modelId="{604B4C0B-ED1B-4D04-A921-69D679F7BAF3}" type="pres">
      <dgm:prSet presAssocID="{773F799E-7FC5-4775-8613-627FC46EF06F}" presName="FiveNodes_5" presStyleLbl="node1" presStyleIdx="4" presStyleCnt="5">
        <dgm:presLayoutVars>
          <dgm:bulletEnabled val="1"/>
        </dgm:presLayoutVars>
      </dgm:prSet>
      <dgm:spPr/>
    </dgm:pt>
    <dgm:pt modelId="{2F7D0155-3D41-4337-8569-74CBBACE3E32}" type="pres">
      <dgm:prSet presAssocID="{773F799E-7FC5-4775-8613-627FC46EF06F}" presName="FiveConn_1-2" presStyleLbl="fgAccFollowNode1" presStyleIdx="0" presStyleCnt="4">
        <dgm:presLayoutVars>
          <dgm:bulletEnabled val="1"/>
        </dgm:presLayoutVars>
      </dgm:prSet>
      <dgm:spPr/>
    </dgm:pt>
    <dgm:pt modelId="{137B30CD-D794-473E-B900-F7C4DE4DC106}" type="pres">
      <dgm:prSet presAssocID="{773F799E-7FC5-4775-8613-627FC46EF06F}" presName="FiveConn_2-3" presStyleLbl="fgAccFollowNode1" presStyleIdx="1" presStyleCnt="4">
        <dgm:presLayoutVars>
          <dgm:bulletEnabled val="1"/>
        </dgm:presLayoutVars>
      </dgm:prSet>
      <dgm:spPr/>
    </dgm:pt>
    <dgm:pt modelId="{DE2CCAA0-E648-4A32-849B-1D4A25A91E60}" type="pres">
      <dgm:prSet presAssocID="{773F799E-7FC5-4775-8613-627FC46EF06F}" presName="FiveConn_3-4" presStyleLbl="fgAccFollowNode1" presStyleIdx="2" presStyleCnt="4">
        <dgm:presLayoutVars>
          <dgm:bulletEnabled val="1"/>
        </dgm:presLayoutVars>
      </dgm:prSet>
      <dgm:spPr/>
    </dgm:pt>
    <dgm:pt modelId="{5F8FA871-C364-449E-BD66-5253002A38C5}" type="pres">
      <dgm:prSet presAssocID="{773F799E-7FC5-4775-8613-627FC46EF06F}" presName="FiveConn_4-5" presStyleLbl="fgAccFollowNode1" presStyleIdx="3" presStyleCnt="4">
        <dgm:presLayoutVars>
          <dgm:bulletEnabled val="1"/>
        </dgm:presLayoutVars>
      </dgm:prSet>
      <dgm:spPr/>
    </dgm:pt>
    <dgm:pt modelId="{54F18228-123F-47BB-9453-DE67532771B5}" type="pres">
      <dgm:prSet presAssocID="{773F799E-7FC5-4775-8613-627FC46EF06F}" presName="FiveNodes_1_text" presStyleLbl="node1" presStyleIdx="4" presStyleCnt="5">
        <dgm:presLayoutVars>
          <dgm:bulletEnabled val="1"/>
        </dgm:presLayoutVars>
      </dgm:prSet>
      <dgm:spPr/>
    </dgm:pt>
    <dgm:pt modelId="{12DB6679-DEA8-4995-B785-CB96ED569BFD}" type="pres">
      <dgm:prSet presAssocID="{773F799E-7FC5-4775-8613-627FC46EF06F}" presName="FiveNodes_2_text" presStyleLbl="node1" presStyleIdx="4" presStyleCnt="5">
        <dgm:presLayoutVars>
          <dgm:bulletEnabled val="1"/>
        </dgm:presLayoutVars>
      </dgm:prSet>
      <dgm:spPr/>
    </dgm:pt>
    <dgm:pt modelId="{B7E9D2ED-C107-4DA2-9428-C37C7AB84386}" type="pres">
      <dgm:prSet presAssocID="{773F799E-7FC5-4775-8613-627FC46EF06F}" presName="FiveNodes_3_text" presStyleLbl="node1" presStyleIdx="4" presStyleCnt="5">
        <dgm:presLayoutVars>
          <dgm:bulletEnabled val="1"/>
        </dgm:presLayoutVars>
      </dgm:prSet>
      <dgm:spPr/>
    </dgm:pt>
    <dgm:pt modelId="{39D87853-4C50-4B36-A411-C27532DCF137}" type="pres">
      <dgm:prSet presAssocID="{773F799E-7FC5-4775-8613-627FC46EF06F}" presName="FiveNodes_4_text" presStyleLbl="node1" presStyleIdx="4" presStyleCnt="5">
        <dgm:presLayoutVars>
          <dgm:bulletEnabled val="1"/>
        </dgm:presLayoutVars>
      </dgm:prSet>
      <dgm:spPr/>
    </dgm:pt>
    <dgm:pt modelId="{60FB40D3-A1F6-40D2-A5AE-F6C132E045FE}" type="pres">
      <dgm:prSet presAssocID="{773F799E-7FC5-4775-8613-627FC46EF06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036A501-68C3-4132-8EFF-888CC2E845AB}" srcId="{773F799E-7FC5-4775-8613-627FC46EF06F}" destId="{28DE0B43-7A76-45CC-899C-A161A97D72EA}" srcOrd="0" destOrd="0" parTransId="{0800F391-EB47-4D6B-9209-40C485B0F22B}" sibTransId="{93FF5173-2161-4625-930E-CF9BCADBD04B}"/>
    <dgm:cxn modelId="{FC79620B-5ACA-493A-ACA7-BF0760DC6C9F}" srcId="{773F799E-7FC5-4775-8613-627FC46EF06F}" destId="{147A9ABD-B3CA-4396-8E19-5AE77B56091B}" srcOrd="4" destOrd="0" parTransId="{43DF30BF-FB66-4A18-98C6-EF8C84EEB607}" sibTransId="{71D8473C-83ED-4F3B-8DF7-0BEDAA753A12}"/>
    <dgm:cxn modelId="{43BCD518-DDB9-4244-B844-4DD87E9AD8D5}" srcId="{773F799E-7FC5-4775-8613-627FC46EF06F}" destId="{B6615909-1504-4D1A-9D1A-2EE623EA5E6C}" srcOrd="1" destOrd="0" parTransId="{22D3CF6E-7098-4A0B-A77D-E2FF02405FC7}" sibTransId="{FFD1F87C-EBCC-44C7-ACF5-389AA2371BC1}"/>
    <dgm:cxn modelId="{E3C74619-A4A2-4887-933A-80BAFFA2B335}" type="presOf" srcId="{AEA0C60A-45C0-40F5-86E1-3F9AD278EF00}" destId="{B7E9D2ED-C107-4DA2-9428-C37C7AB84386}" srcOrd="1" destOrd="0" presId="urn:microsoft.com/office/officeart/2005/8/layout/vProcess5"/>
    <dgm:cxn modelId="{7DE77726-C0B0-41CB-8522-07E56D0CE93D}" type="presOf" srcId="{16E24D33-E10C-4383-B5FA-653B215AC9D0}" destId="{DE2CCAA0-E648-4A32-849B-1D4A25A91E60}" srcOrd="0" destOrd="0" presId="urn:microsoft.com/office/officeart/2005/8/layout/vProcess5"/>
    <dgm:cxn modelId="{6A45D22D-71C6-4C32-81AA-8DB984060BAB}" srcId="{773F799E-7FC5-4775-8613-627FC46EF06F}" destId="{AEA0C60A-45C0-40F5-86E1-3F9AD278EF00}" srcOrd="2" destOrd="0" parTransId="{973372DB-F297-45A2-A948-F8055468909C}" sibTransId="{16E24D33-E10C-4383-B5FA-653B215AC9D0}"/>
    <dgm:cxn modelId="{BC1C9460-9703-4D5C-8A12-9021E8AC284A}" type="presOf" srcId="{147A9ABD-B3CA-4396-8E19-5AE77B56091B}" destId="{604B4C0B-ED1B-4D04-A921-69D679F7BAF3}" srcOrd="0" destOrd="0" presId="urn:microsoft.com/office/officeart/2005/8/layout/vProcess5"/>
    <dgm:cxn modelId="{B25EEE45-41DC-46BF-B9DF-ECD806042A90}" type="presOf" srcId="{147A9ABD-B3CA-4396-8E19-5AE77B56091B}" destId="{60FB40D3-A1F6-40D2-A5AE-F6C132E045FE}" srcOrd="1" destOrd="0" presId="urn:microsoft.com/office/officeart/2005/8/layout/vProcess5"/>
    <dgm:cxn modelId="{8CFB4D53-DF49-43E3-AC4D-61694FBE1658}" type="presOf" srcId="{44113844-FCD4-40C6-9858-2B0641961636}" destId="{5F8FA871-C364-449E-BD66-5253002A38C5}" srcOrd="0" destOrd="0" presId="urn:microsoft.com/office/officeart/2005/8/layout/vProcess5"/>
    <dgm:cxn modelId="{6FF5F156-EA58-46A1-B699-79554514DBD3}" type="presOf" srcId="{B6615909-1504-4D1A-9D1A-2EE623EA5E6C}" destId="{B7D56AD5-922D-4E24-9BD9-86194CE95046}" srcOrd="0" destOrd="0" presId="urn:microsoft.com/office/officeart/2005/8/layout/vProcess5"/>
    <dgm:cxn modelId="{94FDCD8F-9585-42AD-9B5D-20E2DEBE14FB}" srcId="{773F799E-7FC5-4775-8613-627FC46EF06F}" destId="{7C35378B-BFD5-4E19-9AE5-C52EF035ED0C}" srcOrd="3" destOrd="0" parTransId="{B023C5C3-518C-401F-9194-ACC16B161E73}" sibTransId="{44113844-FCD4-40C6-9858-2B0641961636}"/>
    <dgm:cxn modelId="{A187ACBB-A17D-4057-847C-AE9C79DDCEE4}" type="presOf" srcId="{B6615909-1504-4D1A-9D1A-2EE623EA5E6C}" destId="{12DB6679-DEA8-4995-B785-CB96ED569BFD}" srcOrd="1" destOrd="0" presId="urn:microsoft.com/office/officeart/2005/8/layout/vProcess5"/>
    <dgm:cxn modelId="{167E4EBC-7B78-4223-81FF-CEB773BA5495}" type="presOf" srcId="{7C35378B-BFD5-4E19-9AE5-C52EF035ED0C}" destId="{82CB0930-CE23-47A1-BAF4-DE1F93A8BB13}" srcOrd="0" destOrd="0" presId="urn:microsoft.com/office/officeart/2005/8/layout/vProcess5"/>
    <dgm:cxn modelId="{F967BBC9-C7F6-4AB3-99F1-24662E5ACBFB}" type="presOf" srcId="{AEA0C60A-45C0-40F5-86E1-3F9AD278EF00}" destId="{91C0E346-B005-4D45-A5CA-3374B2F899E7}" srcOrd="0" destOrd="0" presId="urn:microsoft.com/office/officeart/2005/8/layout/vProcess5"/>
    <dgm:cxn modelId="{C130E4E0-300B-422B-BABC-37C4303E01ED}" type="presOf" srcId="{28DE0B43-7A76-45CC-899C-A161A97D72EA}" destId="{558DB050-B24F-4F94-AF3A-8BE7E1E66D80}" srcOrd="0" destOrd="0" presId="urn:microsoft.com/office/officeart/2005/8/layout/vProcess5"/>
    <dgm:cxn modelId="{6D0047EA-57B0-4D52-96E6-0D09616F854B}" type="presOf" srcId="{FFD1F87C-EBCC-44C7-ACF5-389AA2371BC1}" destId="{137B30CD-D794-473E-B900-F7C4DE4DC106}" srcOrd="0" destOrd="0" presId="urn:microsoft.com/office/officeart/2005/8/layout/vProcess5"/>
    <dgm:cxn modelId="{788F5DF1-7DAC-466C-BC42-A1369603AC86}" type="presOf" srcId="{28DE0B43-7A76-45CC-899C-A161A97D72EA}" destId="{54F18228-123F-47BB-9453-DE67532771B5}" srcOrd="1" destOrd="0" presId="urn:microsoft.com/office/officeart/2005/8/layout/vProcess5"/>
    <dgm:cxn modelId="{B96746F1-A019-4243-A9C6-67A1AA12EA4E}" type="presOf" srcId="{93FF5173-2161-4625-930E-CF9BCADBD04B}" destId="{2F7D0155-3D41-4337-8569-74CBBACE3E32}" srcOrd="0" destOrd="0" presId="urn:microsoft.com/office/officeart/2005/8/layout/vProcess5"/>
    <dgm:cxn modelId="{331076FB-D473-4EFC-A834-E1ADBA79200D}" type="presOf" srcId="{773F799E-7FC5-4775-8613-627FC46EF06F}" destId="{6099BD99-549E-4F3E-BD11-CCAAB9808F58}" srcOrd="0" destOrd="0" presId="urn:microsoft.com/office/officeart/2005/8/layout/vProcess5"/>
    <dgm:cxn modelId="{F03B94FC-D6AD-4CA1-B44B-E156EA07FB1B}" type="presOf" srcId="{7C35378B-BFD5-4E19-9AE5-C52EF035ED0C}" destId="{39D87853-4C50-4B36-A411-C27532DCF137}" srcOrd="1" destOrd="0" presId="urn:microsoft.com/office/officeart/2005/8/layout/vProcess5"/>
    <dgm:cxn modelId="{F2B443CF-085D-465E-BFC2-D421C6CE4278}" type="presParOf" srcId="{6099BD99-549E-4F3E-BD11-CCAAB9808F58}" destId="{D8C6919A-ED34-4EC7-AA63-24724F75618F}" srcOrd="0" destOrd="0" presId="urn:microsoft.com/office/officeart/2005/8/layout/vProcess5"/>
    <dgm:cxn modelId="{9637976D-846B-4AB4-99D8-09C201708FE8}" type="presParOf" srcId="{6099BD99-549E-4F3E-BD11-CCAAB9808F58}" destId="{558DB050-B24F-4F94-AF3A-8BE7E1E66D80}" srcOrd="1" destOrd="0" presId="urn:microsoft.com/office/officeart/2005/8/layout/vProcess5"/>
    <dgm:cxn modelId="{5FCB5E71-C384-416B-B4F6-FF8A480BABF9}" type="presParOf" srcId="{6099BD99-549E-4F3E-BD11-CCAAB9808F58}" destId="{B7D56AD5-922D-4E24-9BD9-86194CE95046}" srcOrd="2" destOrd="0" presId="urn:microsoft.com/office/officeart/2005/8/layout/vProcess5"/>
    <dgm:cxn modelId="{10B87E6F-DD4C-4955-961C-4E1E9321B604}" type="presParOf" srcId="{6099BD99-549E-4F3E-BD11-CCAAB9808F58}" destId="{91C0E346-B005-4D45-A5CA-3374B2F899E7}" srcOrd="3" destOrd="0" presId="urn:microsoft.com/office/officeart/2005/8/layout/vProcess5"/>
    <dgm:cxn modelId="{F92D507F-91D9-43EA-BE66-07B8A5BE640E}" type="presParOf" srcId="{6099BD99-549E-4F3E-BD11-CCAAB9808F58}" destId="{82CB0930-CE23-47A1-BAF4-DE1F93A8BB13}" srcOrd="4" destOrd="0" presId="urn:microsoft.com/office/officeart/2005/8/layout/vProcess5"/>
    <dgm:cxn modelId="{2E4769A0-0522-4250-B00C-D775085F1108}" type="presParOf" srcId="{6099BD99-549E-4F3E-BD11-CCAAB9808F58}" destId="{604B4C0B-ED1B-4D04-A921-69D679F7BAF3}" srcOrd="5" destOrd="0" presId="urn:microsoft.com/office/officeart/2005/8/layout/vProcess5"/>
    <dgm:cxn modelId="{7B4B44D9-C7EE-44AD-A30E-748F17A87106}" type="presParOf" srcId="{6099BD99-549E-4F3E-BD11-CCAAB9808F58}" destId="{2F7D0155-3D41-4337-8569-74CBBACE3E32}" srcOrd="6" destOrd="0" presId="urn:microsoft.com/office/officeart/2005/8/layout/vProcess5"/>
    <dgm:cxn modelId="{13548600-4950-4B4C-9620-2DD8E0C3316B}" type="presParOf" srcId="{6099BD99-549E-4F3E-BD11-CCAAB9808F58}" destId="{137B30CD-D794-473E-B900-F7C4DE4DC106}" srcOrd="7" destOrd="0" presId="urn:microsoft.com/office/officeart/2005/8/layout/vProcess5"/>
    <dgm:cxn modelId="{B31E92C9-F5FA-4A70-A9ED-FC20170F2CC9}" type="presParOf" srcId="{6099BD99-549E-4F3E-BD11-CCAAB9808F58}" destId="{DE2CCAA0-E648-4A32-849B-1D4A25A91E60}" srcOrd="8" destOrd="0" presId="urn:microsoft.com/office/officeart/2005/8/layout/vProcess5"/>
    <dgm:cxn modelId="{2FC61113-E723-4DB7-9FD5-386C3904BBEC}" type="presParOf" srcId="{6099BD99-549E-4F3E-BD11-CCAAB9808F58}" destId="{5F8FA871-C364-449E-BD66-5253002A38C5}" srcOrd="9" destOrd="0" presId="urn:microsoft.com/office/officeart/2005/8/layout/vProcess5"/>
    <dgm:cxn modelId="{CEEBCE16-1A69-4892-981B-1FE9ACB4BA38}" type="presParOf" srcId="{6099BD99-549E-4F3E-BD11-CCAAB9808F58}" destId="{54F18228-123F-47BB-9453-DE67532771B5}" srcOrd="10" destOrd="0" presId="urn:microsoft.com/office/officeart/2005/8/layout/vProcess5"/>
    <dgm:cxn modelId="{BA6050EA-E95E-457B-AB58-0920D05865BA}" type="presParOf" srcId="{6099BD99-549E-4F3E-BD11-CCAAB9808F58}" destId="{12DB6679-DEA8-4995-B785-CB96ED569BFD}" srcOrd="11" destOrd="0" presId="urn:microsoft.com/office/officeart/2005/8/layout/vProcess5"/>
    <dgm:cxn modelId="{8659D499-F352-4EBE-8ED3-C013E79ECD66}" type="presParOf" srcId="{6099BD99-549E-4F3E-BD11-CCAAB9808F58}" destId="{B7E9D2ED-C107-4DA2-9428-C37C7AB84386}" srcOrd="12" destOrd="0" presId="urn:microsoft.com/office/officeart/2005/8/layout/vProcess5"/>
    <dgm:cxn modelId="{CA881302-534A-49F4-BBF0-3044CD949347}" type="presParOf" srcId="{6099BD99-549E-4F3E-BD11-CCAAB9808F58}" destId="{39D87853-4C50-4B36-A411-C27532DCF137}" srcOrd="13" destOrd="0" presId="urn:microsoft.com/office/officeart/2005/8/layout/vProcess5"/>
    <dgm:cxn modelId="{7F56D5CA-7C15-443F-9E97-462CDFDDE580}" type="presParOf" srcId="{6099BD99-549E-4F3E-BD11-CCAAB9808F58}" destId="{60FB40D3-A1F6-40D2-A5AE-F6C132E045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1FAC0-259E-4F92-A112-3BF3A142A5D4}">
      <dsp:nvSpPr>
        <dsp:cNvPr id="0" name=""/>
        <dsp:cNvSpPr/>
      </dsp:nvSpPr>
      <dsp:spPr>
        <a:xfrm>
          <a:off x="4592320" y="2779599"/>
          <a:ext cx="3249100" cy="56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6"/>
              </a:lnTo>
              <a:lnTo>
                <a:pt x="3249100" y="281946"/>
              </a:lnTo>
              <a:lnTo>
                <a:pt x="3249100" y="56389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77339-5805-426E-B678-5D6FEC82D14F}">
      <dsp:nvSpPr>
        <dsp:cNvPr id="0" name=""/>
        <dsp:cNvSpPr/>
      </dsp:nvSpPr>
      <dsp:spPr>
        <a:xfrm>
          <a:off x="4546600" y="2779599"/>
          <a:ext cx="91440" cy="563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89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94340-E4FC-4292-8253-3248211A1F48}">
      <dsp:nvSpPr>
        <dsp:cNvPr id="0" name=""/>
        <dsp:cNvSpPr/>
      </dsp:nvSpPr>
      <dsp:spPr>
        <a:xfrm>
          <a:off x="1343219" y="2779599"/>
          <a:ext cx="3249100" cy="563893"/>
        </a:xfrm>
        <a:custGeom>
          <a:avLst/>
          <a:gdLst/>
          <a:ahLst/>
          <a:cxnLst/>
          <a:rect l="0" t="0" r="0" b="0"/>
          <a:pathLst>
            <a:path>
              <a:moveTo>
                <a:pt x="3249100" y="0"/>
              </a:moveTo>
              <a:lnTo>
                <a:pt x="3249100" y="281946"/>
              </a:lnTo>
              <a:lnTo>
                <a:pt x="0" y="281946"/>
              </a:lnTo>
              <a:lnTo>
                <a:pt x="0" y="56389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37671-170C-4371-B5AC-95FCA94C0A13}">
      <dsp:nvSpPr>
        <dsp:cNvPr id="0" name=""/>
        <dsp:cNvSpPr/>
      </dsp:nvSpPr>
      <dsp:spPr>
        <a:xfrm>
          <a:off x="3249716" y="1436996"/>
          <a:ext cx="2685206" cy="134260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Simon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LECLAIR</a:t>
          </a:r>
          <a:endParaRPr lang="fr-FR" sz="2700" kern="1200" dirty="0"/>
        </a:p>
      </dsp:txBody>
      <dsp:txXfrm>
        <a:off x="3249716" y="1436996"/>
        <a:ext cx="2685206" cy="1342603"/>
      </dsp:txXfrm>
    </dsp:sp>
    <dsp:sp modelId="{4FD65FDC-4BD6-4837-A677-6C37CB517E54}">
      <dsp:nvSpPr>
        <dsp:cNvPr id="0" name=""/>
        <dsp:cNvSpPr/>
      </dsp:nvSpPr>
      <dsp:spPr>
        <a:xfrm>
          <a:off x="616" y="3343493"/>
          <a:ext cx="2685206" cy="134260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Vincent</a:t>
          </a:r>
          <a:br>
            <a:rPr lang="fr-FR" sz="3000" kern="1200" dirty="0"/>
          </a:br>
          <a:r>
            <a:rPr lang="fr-FR" sz="3000" kern="1200" dirty="0"/>
            <a:t>PASQUET</a:t>
          </a:r>
        </a:p>
      </dsp:txBody>
      <dsp:txXfrm>
        <a:off x="616" y="3343493"/>
        <a:ext cx="2685206" cy="1342603"/>
      </dsp:txXfrm>
    </dsp:sp>
    <dsp:sp modelId="{5C860A59-66CF-4C19-9401-52C106461CD8}">
      <dsp:nvSpPr>
        <dsp:cNvPr id="0" name=""/>
        <dsp:cNvSpPr/>
      </dsp:nvSpPr>
      <dsp:spPr>
        <a:xfrm>
          <a:off x="3249716" y="3343493"/>
          <a:ext cx="2685206" cy="134260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Matthieu</a:t>
          </a:r>
          <a:br>
            <a:rPr lang="fr-FR" sz="3000" kern="1200" dirty="0"/>
          </a:br>
          <a:r>
            <a:rPr lang="fr-FR" sz="3000" kern="1200" dirty="0"/>
            <a:t>COQUELIN</a:t>
          </a:r>
        </a:p>
      </dsp:txBody>
      <dsp:txXfrm>
        <a:off x="3249716" y="3343493"/>
        <a:ext cx="2685206" cy="1342603"/>
      </dsp:txXfrm>
    </dsp:sp>
    <dsp:sp modelId="{9952FB9E-BA5E-4149-B95D-BE6A7BA25834}">
      <dsp:nvSpPr>
        <dsp:cNvPr id="0" name=""/>
        <dsp:cNvSpPr/>
      </dsp:nvSpPr>
      <dsp:spPr>
        <a:xfrm>
          <a:off x="6498816" y="3343493"/>
          <a:ext cx="2685206" cy="134260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Matthis</a:t>
          </a:r>
          <a:br>
            <a:rPr lang="fr-FR" sz="3000" kern="1200" dirty="0"/>
          </a:br>
          <a:r>
            <a:rPr lang="fr-FR" sz="3000" kern="1200" dirty="0"/>
            <a:t>MOYON</a:t>
          </a:r>
        </a:p>
      </dsp:txBody>
      <dsp:txXfrm>
        <a:off x="6498816" y="3343493"/>
        <a:ext cx="2685206" cy="1342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DB050-B24F-4F94-AF3A-8BE7E1E66D80}">
      <dsp:nvSpPr>
        <dsp:cNvPr id="0" name=""/>
        <dsp:cNvSpPr/>
      </dsp:nvSpPr>
      <dsp:spPr>
        <a:xfrm>
          <a:off x="0" y="0"/>
          <a:ext cx="8476136" cy="72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Introduction</a:t>
          </a:r>
        </a:p>
      </dsp:txBody>
      <dsp:txXfrm>
        <a:off x="21254" y="21254"/>
        <a:ext cx="7608199" cy="683143"/>
      </dsp:txXfrm>
    </dsp:sp>
    <dsp:sp modelId="{B7D56AD5-922D-4E24-9BD9-86194CE95046}">
      <dsp:nvSpPr>
        <dsp:cNvPr id="0" name=""/>
        <dsp:cNvSpPr/>
      </dsp:nvSpPr>
      <dsp:spPr>
        <a:xfrm>
          <a:off x="632958" y="826436"/>
          <a:ext cx="8476136" cy="72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 err="1"/>
            <a:t>Diagrams</a:t>
          </a:r>
          <a:endParaRPr lang="fr-FR" sz="3100" kern="1200" dirty="0"/>
        </a:p>
      </dsp:txBody>
      <dsp:txXfrm>
        <a:off x="654212" y="847690"/>
        <a:ext cx="7328996" cy="683143"/>
      </dsp:txXfrm>
    </dsp:sp>
    <dsp:sp modelId="{91C0E346-B005-4D45-A5CA-3374B2F899E7}">
      <dsp:nvSpPr>
        <dsp:cNvPr id="0" name=""/>
        <dsp:cNvSpPr/>
      </dsp:nvSpPr>
      <dsp:spPr>
        <a:xfrm>
          <a:off x="1265916" y="1652872"/>
          <a:ext cx="8476136" cy="72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</a:t>
          </a:r>
        </a:p>
      </dsp:txBody>
      <dsp:txXfrm>
        <a:off x="1287170" y="1674126"/>
        <a:ext cx="7328996" cy="683143"/>
      </dsp:txXfrm>
    </dsp:sp>
    <dsp:sp modelId="{82CB0930-CE23-47A1-BAF4-DE1F93A8BB13}">
      <dsp:nvSpPr>
        <dsp:cNvPr id="0" name=""/>
        <dsp:cNvSpPr/>
      </dsp:nvSpPr>
      <dsp:spPr>
        <a:xfrm>
          <a:off x="1898874" y="2479308"/>
          <a:ext cx="8476136" cy="72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Documentation</a:t>
          </a:r>
        </a:p>
      </dsp:txBody>
      <dsp:txXfrm>
        <a:off x="1920128" y="2500562"/>
        <a:ext cx="7328996" cy="683143"/>
      </dsp:txXfrm>
    </dsp:sp>
    <dsp:sp modelId="{604B4C0B-ED1B-4D04-A921-69D679F7BAF3}">
      <dsp:nvSpPr>
        <dsp:cNvPr id="0" name=""/>
        <dsp:cNvSpPr/>
      </dsp:nvSpPr>
      <dsp:spPr>
        <a:xfrm>
          <a:off x="2531832" y="3305744"/>
          <a:ext cx="8476136" cy="72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Conclusion</a:t>
          </a:r>
        </a:p>
      </dsp:txBody>
      <dsp:txXfrm>
        <a:off x="2553086" y="3326998"/>
        <a:ext cx="7328996" cy="683143"/>
      </dsp:txXfrm>
    </dsp:sp>
    <dsp:sp modelId="{2F7D0155-3D41-4337-8569-74CBBACE3E32}">
      <dsp:nvSpPr>
        <dsp:cNvPr id="0" name=""/>
        <dsp:cNvSpPr/>
      </dsp:nvSpPr>
      <dsp:spPr>
        <a:xfrm>
          <a:off x="8004462" y="530128"/>
          <a:ext cx="471673" cy="4716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8110588" y="530128"/>
        <a:ext cx="259421" cy="354934"/>
      </dsp:txXfrm>
    </dsp:sp>
    <dsp:sp modelId="{137B30CD-D794-473E-B900-F7C4DE4DC106}">
      <dsp:nvSpPr>
        <dsp:cNvPr id="0" name=""/>
        <dsp:cNvSpPr/>
      </dsp:nvSpPr>
      <dsp:spPr>
        <a:xfrm>
          <a:off x="8637421" y="1356564"/>
          <a:ext cx="471673" cy="4716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8743547" y="1356564"/>
        <a:ext cx="259421" cy="354934"/>
      </dsp:txXfrm>
    </dsp:sp>
    <dsp:sp modelId="{DE2CCAA0-E648-4A32-849B-1D4A25A91E60}">
      <dsp:nvSpPr>
        <dsp:cNvPr id="0" name=""/>
        <dsp:cNvSpPr/>
      </dsp:nvSpPr>
      <dsp:spPr>
        <a:xfrm>
          <a:off x="9270379" y="2170906"/>
          <a:ext cx="471673" cy="4716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9376505" y="2170906"/>
        <a:ext cx="259421" cy="354934"/>
      </dsp:txXfrm>
    </dsp:sp>
    <dsp:sp modelId="{5F8FA871-C364-449E-BD66-5253002A38C5}">
      <dsp:nvSpPr>
        <dsp:cNvPr id="0" name=""/>
        <dsp:cNvSpPr/>
      </dsp:nvSpPr>
      <dsp:spPr>
        <a:xfrm>
          <a:off x="9903337" y="3005405"/>
          <a:ext cx="471673" cy="4716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10009463" y="3005405"/>
        <a:ext cx="259421" cy="35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B029-C1F1-49B6-92A4-48AB3C4CE49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A6802-F314-4E89-AED2-F51DFF69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61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 / Matthieu / Matthis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4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5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6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8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7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4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3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/ Matthis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5BAA-0E6F-4B5E-8A0A-FAD784B6B4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73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E7EA-AD76-419C-9A2F-6834563D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3FD2B6-6493-43FD-9849-84E6676B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0BBFD-9F14-4EA6-8DAA-004E655D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9E45EF-37B5-402E-86B3-B5B87253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449B9-4185-469F-BE5C-EE9CA64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5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AF3E2-D066-49C3-A284-C3D65184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FDAD14-5699-43FD-81E9-9DC1DDE93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1EB7B-A6A8-499A-9044-CFC56C8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B5FC4-7E3B-4F82-9901-787397FB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2AB9E-C514-4C0F-8515-383B482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84FCAE-0620-494C-AA47-B5C9F53F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99EC06-A654-4DCA-9746-EC3B17D1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4D447-E381-4A69-B45D-F4964E0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266F4-0D8B-4E51-B92B-4552023D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BB116-1CE9-40D9-8ACE-7FD2F43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3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1D62-2173-4762-859E-C9CFA7EC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133B-F8D3-4953-BDD4-E42ADDEA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18F24-952A-4CF6-904B-4F1BAF8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B4A97-8DF5-4C1F-BCDC-EF0C4F90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B9AF6-0E08-4ECD-A001-B2D84B2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1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7A2CE-33F5-4FDB-A1BB-5537D28F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744A62-E464-4F98-8225-B2881E06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03CC7-965D-428D-B7EF-31C5C104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3562-CDAB-40A5-990D-1DFB930A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8F933-A1FA-49C6-BBD3-774A0603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A007D-F574-4C87-942B-DEE5ADBA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AAD42-9389-45F5-9026-9C813032F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5042AF-05C2-4F3D-86E4-FDAF33C2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9EE55F-B9C9-48A1-8C4D-EBACC529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218DD-F76B-4C4F-A5A6-C6E7AF93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55D50-70DC-4534-B323-5062DE43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C4EC7-4C33-42FD-A0DE-945E3064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102EB2-9515-4C2D-B886-86AADAF3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46FAFF-BDD5-4E34-AFFE-540CF6AF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96F48A-407B-40A7-9941-38D3B255F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F0D13B-D755-4E24-8CBB-94E2D7C0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1C5B62-6F4D-488B-8C15-E2477442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84D949-55D5-4869-9534-7B5C4024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C28C12-C562-45B6-B731-3DD68E75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02E79-27EE-477A-8D96-8D3F40E0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F85171-64B1-444C-86AF-5BF8DA44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157B1-675C-4C53-A141-9A913ED3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32BA9E-AF5B-4489-9716-6F9F753F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7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9F7AB1-579B-40EA-AA69-EA0A7B75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9DCE91-F304-4C4A-9C93-A1096B7A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15DF-43D4-4C76-8A29-F2CCEFE3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2DE87-1D24-468F-B768-AFE62FC5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F28CD-160C-42AD-9D41-F2AC4D99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946806-2413-40A0-92ED-64292CBD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17A0E-8546-4D53-8E45-02D35B77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F6755-D034-4682-8C94-6ED979E4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C1991-BDC6-4711-86A2-E7C175E4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F731B-F877-4D12-A837-A95F252E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9C22B6-3D6E-466A-A172-B966BA6C2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87B410-EF27-4DBE-80CC-3231DD2E3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9EB44-141C-4709-AF2A-16EC15F2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96080F-3ECD-41B1-B60C-5BE5D161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8AE7AB-F1BB-48B4-8ED2-455DC00A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3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E933BB-F8B0-4738-926C-3581BE8F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F835F3-299E-4F1F-9FB0-64FEB176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72162-FAF4-4213-89A1-6F9C79332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9F29-8852-47E2-91D9-0C8076750F77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7C1E56-F919-4334-968D-8664F31C9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4A40A-7F3B-40DD-9870-C9A8AC02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1240-7399-4214-BF38-58633736B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9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604187"/>
            <a:ext cx="12192000" cy="10462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</a:t>
            </a:r>
            <a:r>
              <a:rPr lang="fr-F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proramming</a:t>
            </a: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« 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Boulder Dash »</a:t>
            </a:r>
            <a:endParaRPr lang="fr-F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39" y="148182"/>
            <a:ext cx="1940352" cy="10177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D41D49-2853-4B35-A006-A7BF7E61E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" y="82610"/>
            <a:ext cx="2201121" cy="1148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17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371379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1CE8B4-75A8-4BBC-AD8F-06C58FA0DD68}"/>
              </a:ext>
            </a:extLst>
          </p:cNvPr>
          <p:cNvSpPr txBox="1"/>
          <p:nvPr/>
        </p:nvSpPr>
        <p:spPr>
          <a:xfrm>
            <a:off x="5545271" y="2646264"/>
            <a:ext cx="1101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Javadoc</a:t>
            </a:r>
            <a:endParaRPr lang="fr-FR" sz="2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JXR</a:t>
            </a:r>
          </a:p>
          <a:p>
            <a:pPr algn="ctr"/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Surefire</a:t>
            </a:r>
            <a:endParaRPr lang="fr-FR" sz="2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30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A85E9E-3A88-43F9-BB33-9D0C7E99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58" y="1274887"/>
            <a:ext cx="4371484" cy="47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1075BBA1-AC85-477B-9DAD-3E0C051C7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544830"/>
              </p:ext>
            </p:extLst>
          </p:nvPr>
        </p:nvGraphicFramePr>
        <p:xfrm>
          <a:off x="1524000" y="322245"/>
          <a:ext cx="9184640" cy="612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 txBox="1">
            <a:spLocks/>
          </p:cNvSpPr>
          <p:nvPr/>
        </p:nvSpPr>
        <p:spPr>
          <a:xfrm>
            <a:off x="0" y="7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0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8A7C3450-5CC2-4494-8339-9DB08AA27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629860"/>
              </p:ext>
            </p:extLst>
          </p:nvPr>
        </p:nvGraphicFramePr>
        <p:xfrm>
          <a:off x="622495" y="1443893"/>
          <a:ext cx="11007969" cy="4031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0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D7CE4-A6B7-497F-9682-3915587C5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86" y="1292470"/>
            <a:ext cx="3352947" cy="4624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0E26A8-53BC-4AB9-B5CD-F6E0FABF7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18" y="1292470"/>
            <a:ext cx="4933071" cy="46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371379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bg1"/>
                </a:solidFill>
              </a:rPr>
              <a:t>Diagrams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1CE8B4-75A8-4BBC-AD8F-06C58FA0DD68}"/>
              </a:ext>
            </a:extLst>
          </p:cNvPr>
          <p:cNvSpPr txBox="1"/>
          <p:nvPr/>
        </p:nvSpPr>
        <p:spPr>
          <a:xfrm>
            <a:off x="4791508" y="2646264"/>
            <a:ext cx="2608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Component </a:t>
            </a:r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diagram</a:t>
            </a:r>
            <a:endParaRPr lang="fr-FR" sz="2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Packages </a:t>
            </a:r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diagram</a:t>
            </a:r>
            <a:endParaRPr lang="fr-FR" sz="2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MCD</a:t>
            </a:r>
          </a:p>
          <a:p>
            <a:pPr algn="ctr"/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MLD</a:t>
            </a:r>
            <a:endParaRPr lang="fr-FR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64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bg1"/>
                </a:solidFill>
              </a:rPr>
              <a:t>Diagrams</a:t>
            </a:r>
            <a:r>
              <a:rPr lang="fr-FR" dirty="0">
                <a:solidFill>
                  <a:schemeClr val="bg1"/>
                </a:solidFill>
              </a:rPr>
              <a:t> &gt; Components </a:t>
            </a:r>
            <a:r>
              <a:rPr lang="fr-FR" dirty="0" err="1">
                <a:solidFill>
                  <a:schemeClr val="bg1"/>
                </a:solidFill>
              </a:rPr>
              <a:t>diagram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93BE5D-B8DF-4BB8-9CED-8CA88288C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8" y="1094477"/>
            <a:ext cx="8219084" cy="50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Packages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bg1"/>
                </a:solidFill>
              </a:rPr>
              <a:t>Diagrams</a:t>
            </a:r>
            <a:r>
              <a:rPr lang="fr-FR" dirty="0">
                <a:solidFill>
                  <a:schemeClr val="bg1"/>
                </a:solidFill>
              </a:rPr>
              <a:t> &gt; Packages </a:t>
            </a:r>
            <a:r>
              <a:rPr lang="fr-FR" dirty="0" err="1">
                <a:solidFill>
                  <a:schemeClr val="bg1"/>
                </a:solidFill>
              </a:rPr>
              <a:t>diagram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DC4405-EBEB-476B-B300-8C4C4EB3C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1" y="1041437"/>
            <a:ext cx="10309698" cy="51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2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2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 &amp; MLD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bg1"/>
                </a:solidFill>
              </a:rPr>
              <a:t>Diagrams</a:t>
            </a:r>
            <a:r>
              <a:rPr lang="fr-FR" dirty="0">
                <a:solidFill>
                  <a:schemeClr val="bg1"/>
                </a:solidFill>
              </a:rPr>
              <a:t> &gt; MCD &amp; MLD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DD60A1-D410-48F1-8DA1-7E77A475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4" y="1683447"/>
            <a:ext cx="9867232" cy="10490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4FA357-5454-47B9-8D0E-FC637D05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4" y="3453211"/>
            <a:ext cx="9877212" cy="17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371379"/>
            <a:ext cx="12192000" cy="1274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183F0-700E-4708-B0AF-972A0AABFE4A}"/>
              </a:ext>
            </a:extLst>
          </p:cNvPr>
          <p:cNvSpPr/>
          <p:nvPr/>
        </p:nvSpPr>
        <p:spPr>
          <a:xfrm>
            <a:off x="0" y="6304084"/>
            <a:ext cx="12192000" cy="553915"/>
          </a:xfrm>
          <a:prstGeom prst="rect">
            <a:avLst/>
          </a:prstGeom>
          <a:solidFill>
            <a:srgbClr val="FF3B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1CE8B4-75A8-4BBC-AD8F-06C58FA0DD68}"/>
              </a:ext>
            </a:extLst>
          </p:cNvPr>
          <p:cNvSpPr txBox="1"/>
          <p:nvPr/>
        </p:nvSpPr>
        <p:spPr>
          <a:xfrm>
            <a:off x="5222747" y="2646264"/>
            <a:ext cx="17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link</a:t>
            </a:r>
            <a:endParaRPr lang="fr-FR" sz="24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fr-FR" sz="2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Map</a:t>
            </a:r>
            <a:r>
              <a:rPr lang="fr-FR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251661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88</Words>
  <Application>Microsoft Office PowerPoint</Application>
  <PresentationFormat>Grand écran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MOYON MATTHIS</dc:creator>
  <cp:lastModifiedBy>MOYON MATTHIS</cp:lastModifiedBy>
  <cp:revision>9</cp:revision>
  <dcterms:created xsi:type="dcterms:W3CDTF">2017-06-26T06:47:50Z</dcterms:created>
  <dcterms:modified xsi:type="dcterms:W3CDTF">2017-06-26T08:24:43Z</dcterms:modified>
</cp:coreProperties>
</file>