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3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5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8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7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86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8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4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7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38624" y="570038"/>
            <a:ext cx="4548850" cy="694813"/>
          </a:xfr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sz="4400" dirty="0">
                <a:solidFill>
                  <a:schemeClr val="tx1"/>
                </a:solidFill>
                <a:latin typeface="+mj-lt"/>
              </a:rPr>
              <a:t>Projet - </a:t>
            </a:r>
            <a:r>
              <a:rPr lang="fr-FR" sz="4400" dirty="0" err="1">
                <a:solidFill>
                  <a:schemeClr val="tx1"/>
                </a:solidFill>
                <a:latin typeface="+mj-lt"/>
              </a:rPr>
              <a:t>SmartPatate</a:t>
            </a:r>
            <a:endParaRPr lang="fr-FR" sz="4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476349" y="6317219"/>
            <a:ext cx="28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CESI.Exia</a:t>
            </a:r>
            <a:r>
              <a:rPr lang="fr-FR" dirty="0"/>
              <a:t> A1 – 2016/2017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40" y="1683876"/>
            <a:ext cx="7661617" cy="46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09043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1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83" y="1647576"/>
            <a:ext cx="6898497" cy="45503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01" y="1664803"/>
            <a:ext cx="6898496" cy="455033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4" y="2674078"/>
            <a:ext cx="7948349" cy="216426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44" y="1532826"/>
            <a:ext cx="8121807" cy="48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09043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38" y="1743874"/>
            <a:ext cx="6697105" cy="46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796148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Finale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67" y="1345876"/>
            <a:ext cx="6417025" cy="50326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53" y="1869078"/>
            <a:ext cx="9553962" cy="462601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90" y="1605856"/>
            <a:ext cx="6205309" cy="465398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65" y="1914954"/>
            <a:ext cx="5796758" cy="389452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12" y="1327902"/>
            <a:ext cx="5067303" cy="520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256279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Conclusion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998068" y="2400742"/>
            <a:ext cx="537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alifornian FB" panose="0207040306080B030204" pitchFamily="18" charset="0"/>
              </a:rPr>
              <a:t>Merci de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337" y="1919272"/>
            <a:ext cx="5241267" cy="39309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94" y="3539597"/>
            <a:ext cx="2919712" cy="2919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25" y="2997764"/>
            <a:ext cx="2956608" cy="17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2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20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Californian FB</vt:lpstr>
      <vt:lpstr>Thème Office</vt:lpstr>
      <vt:lpstr>Projet - SmartPatate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- SmartPatate</dc:title>
  <dc:creator>MOYON MATTHIS</dc:creator>
  <cp:lastModifiedBy>MOYON MATTHIS</cp:lastModifiedBy>
  <cp:revision>17</cp:revision>
  <dcterms:created xsi:type="dcterms:W3CDTF">2016-11-15T10:13:14Z</dcterms:created>
  <dcterms:modified xsi:type="dcterms:W3CDTF">2016-11-17T20:12:14Z</dcterms:modified>
</cp:coreProperties>
</file>