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3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86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4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7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38624" y="570038"/>
            <a:ext cx="4548850" cy="694813"/>
          </a:xfr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sz="4400" dirty="0">
                <a:solidFill>
                  <a:schemeClr val="tx1"/>
                </a:solidFill>
                <a:latin typeface="+mj-lt"/>
              </a:rPr>
              <a:t>Projet - </a:t>
            </a:r>
            <a:r>
              <a:rPr lang="fr-FR" sz="4400" dirty="0" err="1">
                <a:solidFill>
                  <a:schemeClr val="tx1"/>
                </a:solidFill>
                <a:latin typeface="+mj-lt"/>
              </a:rPr>
              <a:t>SmartPatate</a:t>
            </a:r>
            <a:endParaRPr lang="fr-FR" sz="4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476349" y="6317219"/>
            <a:ext cx="28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CESI.Exia</a:t>
            </a:r>
            <a:r>
              <a:rPr lang="fr-FR" dirty="0"/>
              <a:t> A1 – 2016/2017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40" y="1683876"/>
            <a:ext cx="7661617" cy="46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1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83" y="1647576"/>
            <a:ext cx="6898497" cy="45503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01" y="1664803"/>
            <a:ext cx="6898496" cy="455033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4" y="2674078"/>
            <a:ext cx="7948349" cy="216426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12" y="1669821"/>
            <a:ext cx="7635272" cy="45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2</a:t>
            </a:r>
          </a:p>
        </p:txBody>
      </p:sp>
    </p:spTree>
    <p:extLst>
      <p:ext uri="{BB962C8B-B14F-4D97-AF65-F5344CB8AC3E}">
        <p14:creationId xmlns:p14="http://schemas.microsoft.com/office/powerpoint/2010/main" val="31301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796148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Finale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214438" y="113719"/>
            <a:ext cx="257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Fritzing</a:t>
            </a:r>
            <a:r>
              <a:rPr lang="fr-FR" dirty="0"/>
              <a:t> + photo montage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67" y="1345876"/>
            <a:ext cx="6417025" cy="50326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53" y="1869078"/>
            <a:ext cx="9553962" cy="462601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90" y="1605856"/>
            <a:ext cx="6205309" cy="46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256279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322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20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- SmartPatate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- SmartPatate</dc:title>
  <dc:creator>MOYON MATTHIS</dc:creator>
  <cp:lastModifiedBy>MOYON MATTHIS</cp:lastModifiedBy>
  <cp:revision>12</cp:revision>
  <dcterms:created xsi:type="dcterms:W3CDTF">2016-11-15T10:13:14Z</dcterms:created>
  <dcterms:modified xsi:type="dcterms:W3CDTF">2016-11-17T11:57:25Z</dcterms:modified>
</cp:coreProperties>
</file>