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9A11B-57BF-42A1-8308-470117DE6501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C031-37CD-458F-9DF9-609818514C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8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Loïck : Présentation du groupe, Répartition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travail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Matthis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Présentation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C031-37CD-458F-9DF9-609818514C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28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Hugo : 1ere image : Présenter l’expérience 1, les consignes.</a:t>
            </a: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Matthis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2eme image : Expliquer l’expérience qu’on a mené, comment on s’est organisés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Florentin : 3eme et 4eme images : Présenter les résultats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C031-37CD-458F-9DF9-609818514C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9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Hugo : 1ere image : Présenter l’expérience 2, les consignes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	   Expliquer pourquoi il nous a été impossible de la réaliser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C031-37CD-458F-9DF9-609818514C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37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Florentin : 1ere image : présentation du circuit réalisé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Florentin : 2eme image : présentation du schéma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Fritzing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Matthis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3eme image : présentation du prototype et réalisation de la démonstration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Loïck : 4eme image : Code Arduino 1ere partie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Loïck : 5eme image : Code Arduino 2emepartie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C031-37CD-458F-9DF9-609818514C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06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Hugo : 1ere image : Bilan du projet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(Remerciements)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5C031-37CD-458F-9DF9-609818514C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2D13-A963-48EC-9FB6-52F9D0C6FB75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38624" y="570038"/>
            <a:ext cx="4548850" cy="694813"/>
          </a:xfr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tx1"/>
                </a:solidFill>
                <a:latin typeface="+mj-lt"/>
              </a:rPr>
              <a:t>Projet - </a:t>
            </a:r>
            <a:r>
              <a:rPr lang="fr-FR" sz="4400" dirty="0" err="1">
                <a:solidFill>
                  <a:schemeClr val="tx1"/>
                </a:solidFill>
                <a:latin typeface="+mj-lt"/>
              </a:rPr>
              <a:t>SmartPatate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476349" y="6317219"/>
            <a:ext cx="2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CESI.Exia</a:t>
            </a:r>
            <a:r>
              <a:rPr lang="fr-FR" dirty="0"/>
              <a:t> A1 – 2016/2017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40" y="1683876"/>
            <a:ext cx="7661617" cy="46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1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83" y="1647576"/>
            <a:ext cx="6898497" cy="45503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01" y="1664803"/>
            <a:ext cx="6898496" cy="45503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4" y="2674078"/>
            <a:ext cx="7948349" cy="21642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4" y="1532826"/>
            <a:ext cx="8121807" cy="48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38" y="1743874"/>
            <a:ext cx="6697105" cy="46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796148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Finale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7" y="1345876"/>
            <a:ext cx="6417025" cy="5032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3" y="1869078"/>
            <a:ext cx="9553962" cy="46260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90" y="1605856"/>
            <a:ext cx="6205309" cy="465398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04" y="1522936"/>
            <a:ext cx="4858372" cy="49950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37" y="1941625"/>
            <a:ext cx="6241710" cy="41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256279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Conclusion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998068" y="2400742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alifornian FB" panose="0207040306080B030204" pitchFamily="18" charset="0"/>
              </a:rPr>
              <a:t>Merci de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337" y="1919272"/>
            <a:ext cx="5241267" cy="39309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94" y="3539597"/>
            <a:ext cx="2919712" cy="2919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25" y="2997764"/>
            <a:ext cx="2956608" cy="17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28</Words>
  <Application>Microsoft Office PowerPoint</Application>
  <PresentationFormat>Grand écran</PresentationFormat>
  <Paragraphs>26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Californian FB</vt:lpstr>
      <vt:lpstr>Thème Office</vt:lpstr>
      <vt:lpstr>Projet - SmartPatate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- SmartPatate</dc:title>
  <dc:creator>MOYON MATTHIS</dc:creator>
  <cp:lastModifiedBy>CHERAUD FLORENTIN</cp:lastModifiedBy>
  <cp:revision>20</cp:revision>
  <dcterms:created xsi:type="dcterms:W3CDTF">2016-11-15T10:13:14Z</dcterms:created>
  <dcterms:modified xsi:type="dcterms:W3CDTF">2016-11-18T08:32:11Z</dcterms:modified>
</cp:coreProperties>
</file>