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0E31-6E52-443C-AC82-4724AC9F2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CE1169-2EFD-4FBF-A3D0-4757AFD11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6A1B51-B5CF-4E83-B847-CB4BBF273327}"/>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2044C332-0844-4AEE-A981-19FF0E7D6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BBB078-C088-448C-B639-6BA5E6B7E3C3}"/>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400012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83A2-F479-479B-9D71-F98FA23C8A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E14316-3391-4785-B848-333B1F212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9F64B9-B83F-45BF-B68F-98497A01C1FB}"/>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CE6326C6-BB5A-4A14-9B06-1CC97EC2DE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15AEDE-7726-4A1C-9195-9F13B26E085D}"/>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33080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A0F37-D6D8-4D5A-8811-222E08C03D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F3ECF-F1B2-4263-8200-FF4AB8861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E7F8BE-7295-4E90-B754-5E2C62352E07}"/>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CDE537F6-9DF8-4D47-9C43-8AFA9E48E6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DB8EF4-279F-446E-B2E4-19250AA9A2FF}"/>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26966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9802-3B45-41B0-A8D0-5CA23F5871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E43DFF-E5AF-4096-8E15-D18A8BD52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F4A7E-D2A5-451D-8B36-FB9EB9849B73}"/>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2DDA6AE7-F5DF-46A6-B8D7-3B4A295F2B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2B874-3C50-4974-8927-69A9AB250596}"/>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266470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DCC6-1226-4E7A-A5B5-DC12A94DA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892E5C9-0DEF-4C75-9310-10BABC1F2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4712C-4DFF-4918-A484-191829EC3993}"/>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A58F2E22-02D4-4E4B-BE02-A5020A1491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583686-CAF6-4C54-9CB6-BAC69D5D9CB4}"/>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127090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93B2-44E8-4076-A1DE-0C4A3B369B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DE5096-DD12-4718-AE41-3170E5608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577A4D-E5B5-4A0C-9589-23733C721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C0E6E5-4C3F-450B-85EA-CC4DE427218A}"/>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6" name="Footer Placeholder 5">
            <a:extLst>
              <a:ext uri="{FF2B5EF4-FFF2-40B4-BE49-F238E27FC236}">
                <a16:creationId xmlns:a16="http://schemas.microsoft.com/office/drawing/2014/main" id="{C523FC6A-65C4-430E-B1ED-18061C404E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80676-8700-4402-A9BE-2C6725EEEADA}"/>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63446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6F42-05F7-476A-A4FB-28066F47A6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D52E45-C756-4148-BDDC-3F352F38F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3AC65-5E65-4E65-82B7-8A0150454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83C69A-107F-4337-B3E1-26568D453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A3404-C4F7-46D8-8228-9B9D788143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9F4581-23ED-43E6-9015-E47AC5CDC8AE}"/>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8" name="Footer Placeholder 7">
            <a:extLst>
              <a:ext uri="{FF2B5EF4-FFF2-40B4-BE49-F238E27FC236}">
                <a16:creationId xmlns:a16="http://schemas.microsoft.com/office/drawing/2014/main" id="{B1D0D4FD-18E6-4804-9BB2-E05AFF02FA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D59888C-E9BA-41DE-AD72-2ED38E9AB8F1}"/>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348536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91D5-0525-4768-8536-E5FF80DB3E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0C4D88-1F01-4A6C-B763-7B5068FB7AB3}"/>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4" name="Footer Placeholder 3">
            <a:extLst>
              <a:ext uri="{FF2B5EF4-FFF2-40B4-BE49-F238E27FC236}">
                <a16:creationId xmlns:a16="http://schemas.microsoft.com/office/drawing/2014/main" id="{CE9CA88B-AC71-4D6B-8743-6E50CA0112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AE978B-3BBC-41B5-860E-4BBD186CC72C}"/>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312126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E5F13-5E4E-42E1-AAE1-8B4BF472CCF4}"/>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3" name="Footer Placeholder 2">
            <a:extLst>
              <a:ext uri="{FF2B5EF4-FFF2-40B4-BE49-F238E27FC236}">
                <a16:creationId xmlns:a16="http://schemas.microsoft.com/office/drawing/2014/main" id="{071E9198-274D-482E-8B1D-EB36B138C5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21C088-EB4D-4285-B08A-DF386C1A3F1E}"/>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1287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B7C2-8471-4F91-92C6-2E16026E7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A394D4-41E2-4BB4-B56C-E5322268C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3FE918-0FB6-4914-81CE-9E1E2DC35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6C1DA-F346-498B-90BB-016017EB9D67}"/>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6" name="Footer Placeholder 5">
            <a:extLst>
              <a:ext uri="{FF2B5EF4-FFF2-40B4-BE49-F238E27FC236}">
                <a16:creationId xmlns:a16="http://schemas.microsoft.com/office/drawing/2014/main" id="{9F187722-DFD6-44D7-A546-F4841F8DDE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D1A4D2-2D99-4E4B-99D5-C2F0A81DAA2B}"/>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402599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75F2-CE50-4C1F-ACBE-6EEC26DBB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F932E3-95EE-4978-BA5D-D8B8F7005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E788D4D-B125-4F67-9AF1-87307B7F4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D6220-0DF3-4A77-A918-9036961CDF96}"/>
              </a:ext>
            </a:extLst>
          </p:cNvPr>
          <p:cNvSpPr>
            <a:spLocks noGrp="1"/>
          </p:cNvSpPr>
          <p:nvPr>
            <p:ph type="dt" sz="half" idx="10"/>
          </p:nvPr>
        </p:nvSpPr>
        <p:spPr/>
        <p:txBody>
          <a:bodyPr/>
          <a:lstStyle/>
          <a:p>
            <a:fld id="{1E6B930B-8961-4F96-9E87-46E7982E5A77}" type="datetimeFigureOut">
              <a:rPr lang="en-GB" smtClean="0"/>
              <a:t>22/03/2024</a:t>
            </a:fld>
            <a:endParaRPr lang="en-GB"/>
          </a:p>
        </p:txBody>
      </p:sp>
      <p:sp>
        <p:nvSpPr>
          <p:cNvPr id="6" name="Footer Placeholder 5">
            <a:extLst>
              <a:ext uri="{FF2B5EF4-FFF2-40B4-BE49-F238E27FC236}">
                <a16:creationId xmlns:a16="http://schemas.microsoft.com/office/drawing/2014/main" id="{B9BC8F7C-A8FD-415F-9116-10E885D642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D7279C-A410-4279-BFAB-D4EF05F4753D}"/>
              </a:ext>
            </a:extLst>
          </p:cNvPr>
          <p:cNvSpPr>
            <a:spLocks noGrp="1"/>
          </p:cNvSpPr>
          <p:nvPr>
            <p:ph type="sldNum" sz="quarter" idx="12"/>
          </p:nvPr>
        </p:nvSpPr>
        <p:spPr/>
        <p:txBody>
          <a:bodyPr/>
          <a:lstStyle/>
          <a:p>
            <a:fld id="{F3CCA5C1-F51C-43B1-A643-2D6B262B3D7B}" type="slidenum">
              <a:rPr lang="en-GB" smtClean="0"/>
              <a:t>‹#›</a:t>
            </a:fld>
            <a:endParaRPr lang="en-GB"/>
          </a:p>
        </p:txBody>
      </p:sp>
    </p:spTree>
    <p:extLst>
      <p:ext uri="{BB962C8B-B14F-4D97-AF65-F5344CB8AC3E}">
        <p14:creationId xmlns:p14="http://schemas.microsoft.com/office/powerpoint/2010/main" val="275557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428B3-BFA0-4033-9497-5E6073063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BA9A25-D0FC-463B-893E-E36526EC4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85F8C6-5AF4-4E8B-BF24-1CF8B82DE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930B-8961-4F96-9E87-46E7982E5A77}" type="datetimeFigureOut">
              <a:rPr lang="en-GB" smtClean="0"/>
              <a:t>22/03/2024</a:t>
            </a:fld>
            <a:endParaRPr lang="en-GB"/>
          </a:p>
        </p:txBody>
      </p:sp>
      <p:sp>
        <p:nvSpPr>
          <p:cNvPr id="5" name="Footer Placeholder 4">
            <a:extLst>
              <a:ext uri="{FF2B5EF4-FFF2-40B4-BE49-F238E27FC236}">
                <a16:creationId xmlns:a16="http://schemas.microsoft.com/office/drawing/2014/main" id="{2A2F0CFC-15DB-4401-8AC4-423697687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CCB4DE-C473-4483-B006-56F24CC5B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CA5C1-F51C-43B1-A643-2D6B262B3D7B}" type="slidenum">
              <a:rPr lang="en-GB" smtClean="0"/>
              <a:t>‹#›</a:t>
            </a:fld>
            <a:endParaRPr lang="en-GB"/>
          </a:p>
        </p:txBody>
      </p:sp>
    </p:spTree>
    <p:extLst>
      <p:ext uri="{BB962C8B-B14F-4D97-AF65-F5344CB8AC3E}">
        <p14:creationId xmlns:p14="http://schemas.microsoft.com/office/powerpoint/2010/main" val="210957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LYGON - Heist Pack - Synty Studios - Unity and Unreal 3D low poly assets for game development">
            <a:extLst>
              <a:ext uri="{FF2B5EF4-FFF2-40B4-BE49-F238E27FC236}">
                <a16:creationId xmlns:a16="http://schemas.microsoft.com/office/drawing/2014/main" id="{55417999-02BF-B64A-FF16-AE5FEC082EB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D611E7-7957-410F-99FF-C280B0E4F40D}"/>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Heist of Reckoning</a:t>
            </a:r>
          </a:p>
        </p:txBody>
      </p:sp>
      <p:sp>
        <p:nvSpPr>
          <p:cNvPr id="3" name="Subtitle 2">
            <a:extLst>
              <a:ext uri="{FF2B5EF4-FFF2-40B4-BE49-F238E27FC236}">
                <a16:creationId xmlns:a16="http://schemas.microsoft.com/office/drawing/2014/main" id="{72BDB6E6-CD33-426F-95D9-EF6138133B55}"/>
              </a:ext>
            </a:extLst>
          </p:cNvPr>
          <p:cNvSpPr>
            <a:spLocks noGrp="1"/>
          </p:cNvSpPr>
          <p:nvPr>
            <p:ph type="subTitle" idx="1"/>
          </p:nvPr>
        </p:nvSpPr>
        <p:spPr>
          <a:xfrm>
            <a:off x="1524000" y="4159404"/>
            <a:ext cx="9144000" cy="1098395"/>
          </a:xfrm>
        </p:spPr>
        <p:txBody>
          <a:bodyPr>
            <a:normAutofit/>
          </a:bodyPr>
          <a:lstStyle/>
          <a:p>
            <a:r>
              <a:rPr lang="en-GB" dirty="0">
                <a:solidFill>
                  <a:srgbClr val="FFFFFF"/>
                </a:solidFill>
              </a:rPr>
              <a:t>By Ethan, Matthius and Paul</a:t>
            </a:r>
          </a:p>
        </p:txBody>
      </p:sp>
    </p:spTree>
    <p:extLst>
      <p:ext uri="{BB962C8B-B14F-4D97-AF65-F5344CB8AC3E}">
        <p14:creationId xmlns:p14="http://schemas.microsoft.com/office/powerpoint/2010/main" val="206162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16DB-B076-4F30-BF09-6F19355BB5D5}"/>
              </a:ext>
            </a:extLst>
          </p:cNvPr>
          <p:cNvSpPr>
            <a:spLocks noGrp="1"/>
          </p:cNvSpPr>
          <p:nvPr>
            <p:ph type="ctrTitle"/>
          </p:nvPr>
        </p:nvSpPr>
        <p:spPr/>
        <p:txBody>
          <a:bodyPr/>
          <a:lstStyle/>
          <a:p>
            <a:r>
              <a:rPr lang="en-GB" dirty="0"/>
              <a:t>Matthius</a:t>
            </a:r>
          </a:p>
        </p:txBody>
      </p:sp>
    </p:spTree>
    <p:extLst>
      <p:ext uri="{BB962C8B-B14F-4D97-AF65-F5344CB8AC3E}">
        <p14:creationId xmlns:p14="http://schemas.microsoft.com/office/powerpoint/2010/main" val="382591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DB9B-D9BA-4A1C-A25E-77A3F765BFF6}"/>
              </a:ext>
            </a:extLst>
          </p:cNvPr>
          <p:cNvSpPr>
            <a:spLocks noGrp="1"/>
          </p:cNvSpPr>
          <p:nvPr>
            <p:ph type="title"/>
          </p:nvPr>
        </p:nvSpPr>
        <p:spPr/>
        <p:txBody>
          <a:bodyPr/>
          <a:lstStyle/>
          <a:p>
            <a:r>
              <a:rPr lang="en-GB" dirty="0"/>
              <a:t>NPC - Police</a:t>
            </a:r>
          </a:p>
        </p:txBody>
      </p:sp>
      <p:pic>
        <p:nvPicPr>
          <p:cNvPr id="5" name="Content Placeholder 4">
            <a:extLst>
              <a:ext uri="{FF2B5EF4-FFF2-40B4-BE49-F238E27FC236}">
                <a16:creationId xmlns:a16="http://schemas.microsoft.com/office/drawing/2014/main" id="{B9A286C3-4C5D-4699-AA0B-15F4C64A7C0E}"/>
              </a:ext>
            </a:extLst>
          </p:cNvPr>
          <p:cNvPicPr>
            <a:picLocks noGrp="1" noChangeAspect="1"/>
          </p:cNvPicPr>
          <p:nvPr>
            <p:ph idx="1"/>
          </p:nvPr>
        </p:nvPicPr>
        <p:blipFill>
          <a:blip r:embed="rId2"/>
          <a:stretch>
            <a:fillRect/>
          </a:stretch>
        </p:blipFill>
        <p:spPr>
          <a:xfrm>
            <a:off x="481629" y="1483332"/>
            <a:ext cx="3143689" cy="2372056"/>
          </a:xfrm>
        </p:spPr>
      </p:pic>
      <p:pic>
        <p:nvPicPr>
          <p:cNvPr id="7" name="Picture 6">
            <a:extLst>
              <a:ext uri="{FF2B5EF4-FFF2-40B4-BE49-F238E27FC236}">
                <a16:creationId xmlns:a16="http://schemas.microsoft.com/office/drawing/2014/main" id="{3402330A-A58B-4566-9658-EB378B7975F2}"/>
              </a:ext>
            </a:extLst>
          </p:cNvPr>
          <p:cNvPicPr>
            <a:picLocks noChangeAspect="1"/>
          </p:cNvPicPr>
          <p:nvPr/>
        </p:nvPicPr>
        <p:blipFill>
          <a:blip r:embed="rId3"/>
          <a:stretch>
            <a:fillRect/>
          </a:stretch>
        </p:blipFill>
        <p:spPr>
          <a:xfrm>
            <a:off x="7461672" y="1456494"/>
            <a:ext cx="4410691" cy="3277057"/>
          </a:xfrm>
          <a:prstGeom prst="rect">
            <a:avLst/>
          </a:prstGeom>
        </p:spPr>
      </p:pic>
      <p:pic>
        <p:nvPicPr>
          <p:cNvPr id="9" name="Picture 8">
            <a:extLst>
              <a:ext uri="{FF2B5EF4-FFF2-40B4-BE49-F238E27FC236}">
                <a16:creationId xmlns:a16="http://schemas.microsoft.com/office/drawing/2014/main" id="{E83ED611-DECC-4DA9-BD5A-18303D5ADB74}"/>
              </a:ext>
            </a:extLst>
          </p:cNvPr>
          <p:cNvPicPr>
            <a:picLocks noChangeAspect="1"/>
          </p:cNvPicPr>
          <p:nvPr/>
        </p:nvPicPr>
        <p:blipFill>
          <a:blip r:embed="rId4"/>
          <a:stretch>
            <a:fillRect/>
          </a:stretch>
        </p:blipFill>
        <p:spPr>
          <a:xfrm>
            <a:off x="4143881" y="1483332"/>
            <a:ext cx="2961176" cy="1641979"/>
          </a:xfrm>
          <a:prstGeom prst="rect">
            <a:avLst/>
          </a:prstGeom>
        </p:spPr>
      </p:pic>
      <p:pic>
        <p:nvPicPr>
          <p:cNvPr id="11" name="Picture 10">
            <a:extLst>
              <a:ext uri="{FF2B5EF4-FFF2-40B4-BE49-F238E27FC236}">
                <a16:creationId xmlns:a16="http://schemas.microsoft.com/office/drawing/2014/main" id="{D6AA9649-7953-4A03-A27E-6170853A3822}"/>
              </a:ext>
            </a:extLst>
          </p:cNvPr>
          <p:cNvPicPr>
            <a:picLocks noChangeAspect="1"/>
          </p:cNvPicPr>
          <p:nvPr/>
        </p:nvPicPr>
        <p:blipFill>
          <a:blip r:embed="rId5"/>
          <a:stretch>
            <a:fillRect/>
          </a:stretch>
        </p:blipFill>
        <p:spPr>
          <a:xfrm>
            <a:off x="7461672" y="615917"/>
            <a:ext cx="4248743" cy="790685"/>
          </a:xfrm>
          <a:prstGeom prst="rect">
            <a:avLst/>
          </a:prstGeom>
        </p:spPr>
      </p:pic>
      <p:sp>
        <p:nvSpPr>
          <p:cNvPr id="12" name="TextBox 11">
            <a:extLst>
              <a:ext uri="{FF2B5EF4-FFF2-40B4-BE49-F238E27FC236}">
                <a16:creationId xmlns:a16="http://schemas.microsoft.com/office/drawing/2014/main" id="{586EA845-4ED0-45CD-B0F5-9DC3E727B0E0}"/>
              </a:ext>
            </a:extLst>
          </p:cNvPr>
          <p:cNvSpPr txBox="1"/>
          <p:nvPr/>
        </p:nvSpPr>
        <p:spPr>
          <a:xfrm>
            <a:off x="3874362" y="483272"/>
            <a:ext cx="2272683" cy="923330"/>
          </a:xfrm>
          <a:prstGeom prst="rect">
            <a:avLst/>
          </a:prstGeom>
          <a:noFill/>
        </p:spPr>
        <p:txBody>
          <a:bodyPr wrap="square" rtlCol="0">
            <a:spAutoFit/>
          </a:bodyPr>
          <a:lstStyle/>
          <a:p>
            <a:r>
              <a:rPr lang="en-GB" dirty="0"/>
              <a:t>Police is made using a finite state machine and has 3 states</a:t>
            </a:r>
          </a:p>
        </p:txBody>
      </p:sp>
      <p:sp>
        <p:nvSpPr>
          <p:cNvPr id="13" name="TextBox 12">
            <a:extLst>
              <a:ext uri="{FF2B5EF4-FFF2-40B4-BE49-F238E27FC236}">
                <a16:creationId xmlns:a16="http://schemas.microsoft.com/office/drawing/2014/main" id="{00C2BE95-A83C-4B49-9C7A-973B8000972B}"/>
              </a:ext>
            </a:extLst>
          </p:cNvPr>
          <p:cNvSpPr txBox="1"/>
          <p:nvPr/>
        </p:nvSpPr>
        <p:spPr>
          <a:xfrm>
            <a:off x="481629" y="3855388"/>
            <a:ext cx="2539014" cy="923330"/>
          </a:xfrm>
          <a:prstGeom prst="rect">
            <a:avLst/>
          </a:prstGeom>
          <a:noFill/>
        </p:spPr>
        <p:txBody>
          <a:bodyPr wrap="square" rtlCol="0">
            <a:spAutoFit/>
          </a:bodyPr>
          <a:lstStyle/>
          <a:p>
            <a:r>
              <a:rPr lang="en-GB" dirty="0"/>
              <a:t>Wander – where they will walk to random locations</a:t>
            </a:r>
          </a:p>
        </p:txBody>
      </p:sp>
      <p:sp>
        <p:nvSpPr>
          <p:cNvPr id="14" name="TextBox 13">
            <a:extLst>
              <a:ext uri="{FF2B5EF4-FFF2-40B4-BE49-F238E27FC236}">
                <a16:creationId xmlns:a16="http://schemas.microsoft.com/office/drawing/2014/main" id="{8604A795-7359-4241-BB00-B63CA414D744}"/>
              </a:ext>
            </a:extLst>
          </p:cNvPr>
          <p:cNvSpPr txBox="1"/>
          <p:nvPr/>
        </p:nvSpPr>
        <p:spPr>
          <a:xfrm>
            <a:off x="4143881" y="3202041"/>
            <a:ext cx="2539014" cy="1200329"/>
          </a:xfrm>
          <a:prstGeom prst="rect">
            <a:avLst/>
          </a:prstGeom>
          <a:noFill/>
        </p:spPr>
        <p:txBody>
          <a:bodyPr wrap="square" rtlCol="0">
            <a:spAutoFit/>
          </a:bodyPr>
          <a:lstStyle/>
          <a:p>
            <a:r>
              <a:rPr lang="en-GB" dirty="0"/>
              <a:t>Pursue – where they will chase the player if they have been detected for at least 0.5 seconds</a:t>
            </a:r>
          </a:p>
        </p:txBody>
      </p:sp>
      <p:sp>
        <p:nvSpPr>
          <p:cNvPr id="15" name="TextBox 14">
            <a:extLst>
              <a:ext uri="{FF2B5EF4-FFF2-40B4-BE49-F238E27FC236}">
                <a16:creationId xmlns:a16="http://schemas.microsoft.com/office/drawing/2014/main" id="{E576F0DE-308B-4D07-9EAF-545CE76AD64A}"/>
              </a:ext>
            </a:extLst>
          </p:cNvPr>
          <p:cNvSpPr txBox="1"/>
          <p:nvPr/>
        </p:nvSpPr>
        <p:spPr>
          <a:xfrm>
            <a:off x="7461672" y="4778718"/>
            <a:ext cx="4410690" cy="923330"/>
          </a:xfrm>
          <a:prstGeom prst="rect">
            <a:avLst/>
          </a:prstGeom>
          <a:noFill/>
        </p:spPr>
        <p:txBody>
          <a:bodyPr wrap="square" rtlCol="0">
            <a:spAutoFit/>
          </a:bodyPr>
          <a:lstStyle/>
          <a:p>
            <a:r>
              <a:rPr lang="en-GB" dirty="0"/>
              <a:t>Shoot – once the player is in range the police will shoot at them.</a:t>
            </a:r>
          </a:p>
          <a:p>
            <a:r>
              <a:rPr lang="en-GB" dirty="0"/>
              <a:t>If they get out of range they return </a:t>
            </a:r>
            <a:r>
              <a:rPr lang="en-GB"/>
              <a:t>to pursue</a:t>
            </a:r>
            <a:endParaRPr lang="en-GB" dirty="0"/>
          </a:p>
        </p:txBody>
      </p:sp>
    </p:spTree>
    <p:extLst>
      <p:ext uri="{BB962C8B-B14F-4D97-AF65-F5344CB8AC3E}">
        <p14:creationId xmlns:p14="http://schemas.microsoft.com/office/powerpoint/2010/main" val="90901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E62A-6B76-4961-861A-AE073884CED1}"/>
              </a:ext>
            </a:extLst>
          </p:cNvPr>
          <p:cNvSpPr>
            <a:spLocks noGrp="1"/>
          </p:cNvSpPr>
          <p:nvPr>
            <p:ph type="title"/>
          </p:nvPr>
        </p:nvSpPr>
        <p:spPr>
          <a:xfrm>
            <a:off x="838200" y="2766218"/>
            <a:ext cx="10515600" cy="1325563"/>
          </a:xfrm>
        </p:spPr>
        <p:txBody>
          <a:bodyPr>
            <a:normAutofit/>
          </a:bodyPr>
          <a:lstStyle/>
          <a:p>
            <a:pPr algn="ctr"/>
            <a:r>
              <a:rPr lang="en-GB" sz="6600" dirty="0"/>
              <a:t>Paul</a:t>
            </a:r>
          </a:p>
        </p:txBody>
      </p:sp>
    </p:spTree>
    <p:extLst>
      <p:ext uri="{BB962C8B-B14F-4D97-AF65-F5344CB8AC3E}">
        <p14:creationId xmlns:p14="http://schemas.microsoft.com/office/powerpoint/2010/main" val="419202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AD2D-B6A5-4EA6-A526-036225B63034}"/>
              </a:ext>
            </a:extLst>
          </p:cNvPr>
          <p:cNvSpPr>
            <a:spLocks noGrp="1"/>
          </p:cNvSpPr>
          <p:nvPr>
            <p:ph type="title"/>
          </p:nvPr>
        </p:nvSpPr>
        <p:spPr/>
        <p:txBody>
          <a:bodyPr/>
          <a:lstStyle/>
          <a:p>
            <a:r>
              <a:rPr lang="en-GB" dirty="0"/>
              <a:t>Full UI implementation</a:t>
            </a:r>
          </a:p>
        </p:txBody>
      </p:sp>
      <p:pic>
        <p:nvPicPr>
          <p:cNvPr id="5" name="Picture 4">
            <a:extLst>
              <a:ext uri="{FF2B5EF4-FFF2-40B4-BE49-F238E27FC236}">
                <a16:creationId xmlns:a16="http://schemas.microsoft.com/office/drawing/2014/main" id="{9B19B84F-E866-4E8E-B643-55B821036134}"/>
              </a:ext>
            </a:extLst>
          </p:cNvPr>
          <p:cNvPicPr>
            <a:picLocks noChangeAspect="1"/>
          </p:cNvPicPr>
          <p:nvPr/>
        </p:nvPicPr>
        <p:blipFill>
          <a:blip r:embed="rId2"/>
          <a:stretch>
            <a:fillRect/>
          </a:stretch>
        </p:blipFill>
        <p:spPr>
          <a:xfrm>
            <a:off x="646178" y="1443479"/>
            <a:ext cx="8573696" cy="952633"/>
          </a:xfrm>
          <a:prstGeom prst="rect">
            <a:avLst/>
          </a:prstGeom>
        </p:spPr>
      </p:pic>
      <p:sp>
        <p:nvSpPr>
          <p:cNvPr id="6" name="TextBox 5">
            <a:extLst>
              <a:ext uri="{FF2B5EF4-FFF2-40B4-BE49-F238E27FC236}">
                <a16:creationId xmlns:a16="http://schemas.microsoft.com/office/drawing/2014/main" id="{D516C221-9E8F-4F08-85D5-63FEBC115FA0}"/>
              </a:ext>
            </a:extLst>
          </p:cNvPr>
          <p:cNvSpPr txBox="1"/>
          <p:nvPr/>
        </p:nvSpPr>
        <p:spPr>
          <a:xfrm>
            <a:off x="646178" y="2734322"/>
            <a:ext cx="8222614" cy="923330"/>
          </a:xfrm>
          <a:prstGeom prst="rect">
            <a:avLst/>
          </a:prstGeom>
          <a:noFill/>
        </p:spPr>
        <p:txBody>
          <a:bodyPr wrap="square" rtlCol="0">
            <a:spAutoFit/>
          </a:bodyPr>
          <a:lstStyle/>
          <a:p>
            <a:r>
              <a:rPr lang="en-GB" dirty="0"/>
              <a:t>Health timer and money</a:t>
            </a:r>
            <a:br>
              <a:rPr lang="en-GB" dirty="0"/>
            </a:br>
            <a:br>
              <a:rPr lang="en-GB" dirty="0"/>
            </a:br>
            <a:r>
              <a:rPr lang="en-GB" dirty="0"/>
              <a:t>UI is fully implemented and functioning</a:t>
            </a:r>
          </a:p>
        </p:txBody>
      </p:sp>
      <p:pic>
        <p:nvPicPr>
          <p:cNvPr id="8" name="Picture 7">
            <a:extLst>
              <a:ext uri="{FF2B5EF4-FFF2-40B4-BE49-F238E27FC236}">
                <a16:creationId xmlns:a16="http://schemas.microsoft.com/office/drawing/2014/main" id="{FF2F6D00-AA93-41C0-B4AB-A75D38C8DD24}"/>
              </a:ext>
            </a:extLst>
          </p:cNvPr>
          <p:cNvPicPr>
            <a:picLocks noChangeAspect="1"/>
          </p:cNvPicPr>
          <p:nvPr/>
        </p:nvPicPr>
        <p:blipFill>
          <a:blip r:embed="rId3"/>
          <a:stretch>
            <a:fillRect/>
          </a:stretch>
        </p:blipFill>
        <p:spPr>
          <a:xfrm>
            <a:off x="6497052" y="3195987"/>
            <a:ext cx="5010849" cy="2095792"/>
          </a:xfrm>
          <a:prstGeom prst="rect">
            <a:avLst/>
          </a:prstGeom>
        </p:spPr>
      </p:pic>
      <p:sp>
        <p:nvSpPr>
          <p:cNvPr id="9" name="TextBox 8">
            <a:extLst>
              <a:ext uri="{FF2B5EF4-FFF2-40B4-BE49-F238E27FC236}">
                <a16:creationId xmlns:a16="http://schemas.microsoft.com/office/drawing/2014/main" id="{929FF6E1-87D0-425D-8F42-7FA56910C2BD}"/>
              </a:ext>
            </a:extLst>
          </p:cNvPr>
          <p:cNvSpPr txBox="1"/>
          <p:nvPr/>
        </p:nvSpPr>
        <p:spPr>
          <a:xfrm>
            <a:off x="6427433" y="5370990"/>
            <a:ext cx="5080468" cy="646331"/>
          </a:xfrm>
          <a:prstGeom prst="rect">
            <a:avLst/>
          </a:prstGeom>
          <a:noFill/>
        </p:spPr>
        <p:txBody>
          <a:bodyPr wrap="square" rtlCol="0">
            <a:spAutoFit/>
          </a:bodyPr>
          <a:lstStyle/>
          <a:p>
            <a:r>
              <a:rPr lang="en-GB" dirty="0"/>
              <a:t>Win dialogue for escaping accessible from the car and on top of the hotel.</a:t>
            </a:r>
          </a:p>
        </p:txBody>
      </p:sp>
      <p:pic>
        <p:nvPicPr>
          <p:cNvPr id="11" name="Picture 10">
            <a:extLst>
              <a:ext uri="{FF2B5EF4-FFF2-40B4-BE49-F238E27FC236}">
                <a16:creationId xmlns:a16="http://schemas.microsoft.com/office/drawing/2014/main" id="{E9C8CCAB-9055-4303-985E-4FE2C1187AA9}"/>
              </a:ext>
            </a:extLst>
          </p:cNvPr>
          <p:cNvPicPr>
            <a:picLocks noChangeAspect="1"/>
          </p:cNvPicPr>
          <p:nvPr/>
        </p:nvPicPr>
        <p:blipFill>
          <a:blip r:embed="rId4"/>
          <a:stretch>
            <a:fillRect/>
          </a:stretch>
        </p:blipFill>
        <p:spPr>
          <a:xfrm>
            <a:off x="991534" y="3711584"/>
            <a:ext cx="3592025" cy="1943491"/>
          </a:xfrm>
          <a:prstGeom prst="rect">
            <a:avLst/>
          </a:prstGeom>
        </p:spPr>
      </p:pic>
      <p:sp>
        <p:nvSpPr>
          <p:cNvPr id="12" name="TextBox 11">
            <a:extLst>
              <a:ext uri="{FF2B5EF4-FFF2-40B4-BE49-F238E27FC236}">
                <a16:creationId xmlns:a16="http://schemas.microsoft.com/office/drawing/2014/main" id="{ED52E4DD-C77E-4C01-8390-6E9AB414C7DA}"/>
              </a:ext>
            </a:extLst>
          </p:cNvPr>
          <p:cNvSpPr txBox="1"/>
          <p:nvPr/>
        </p:nvSpPr>
        <p:spPr>
          <a:xfrm>
            <a:off x="727969" y="5726097"/>
            <a:ext cx="4101483" cy="646331"/>
          </a:xfrm>
          <a:prstGeom prst="rect">
            <a:avLst/>
          </a:prstGeom>
          <a:noFill/>
        </p:spPr>
        <p:txBody>
          <a:bodyPr wrap="square" rtlCol="0">
            <a:spAutoFit/>
          </a:bodyPr>
          <a:lstStyle/>
          <a:p>
            <a:r>
              <a:rPr lang="en-GB" dirty="0"/>
              <a:t>UI navigation – Main menu can be used in editor to exit and in build to close it.</a:t>
            </a:r>
          </a:p>
        </p:txBody>
      </p:sp>
    </p:spTree>
    <p:extLst>
      <p:ext uri="{BB962C8B-B14F-4D97-AF65-F5344CB8AC3E}">
        <p14:creationId xmlns:p14="http://schemas.microsoft.com/office/powerpoint/2010/main" val="409075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9601-6CEE-41C5-BF63-1DF773384DBC}"/>
              </a:ext>
            </a:extLst>
          </p:cNvPr>
          <p:cNvSpPr>
            <a:spLocks noGrp="1"/>
          </p:cNvSpPr>
          <p:nvPr>
            <p:ph type="title"/>
          </p:nvPr>
        </p:nvSpPr>
        <p:spPr/>
        <p:txBody>
          <a:bodyPr/>
          <a:lstStyle/>
          <a:p>
            <a:r>
              <a:rPr lang="en-GB" dirty="0"/>
              <a:t>Damage implementation</a:t>
            </a:r>
          </a:p>
        </p:txBody>
      </p:sp>
      <p:pic>
        <p:nvPicPr>
          <p:cNvPr id="5" name="Picture 4">
            <a:extLst>
              <a:ext uri="{FF2B5EF4-FFF2-40B4-BE49-F238E27FC236}">
                <a16:creationId xmlns:a16="http://schemas.microsoft.com/office/drawing/2014/main" id="{E3725629-14A8-412A-9812-1BB0395C5CBC}"/>
              </a:ext>
            </a:extLst>
          </p:cNvPr>
          <p:cNvPicPr>
            <a:picLocks noChangeAspect="1"/>
          </p:cNvPicPr>
          <p:nvPr/>
        </p:nvPicPr>
        <p:blipFill>
          <a:blip r:embed="rId2"/>
          <a:stretch>
            <a:fillRect/>
          </a:stretch>
        </p:blipFill>
        <p:spPr>
          <a:xfrm>
            <a:off x="838200" y="1398149"/>
            <a:ext cx="1348513" cy="2765478"/>
          </a:xfrm>
          <a:prstGeom prst="rect">
            <a:avLst/>
          </a:prstGeom>
        </p:spPr>
      </p:pic>
      <p:pic>
        <p:nvPicPr>
          <p:cNvPr id="7" name="Picture 6">
            <a:extLst>
              <a:ext uri="{FF2B5EF4-FFF2-40B4-BE49-F238E27FC236}">
                <a16:creationId xmlns:a16="http://schemas.microsoft.com/office/drawing/2014/main" id="{0948CE0C-5264-4715-92DF-1ECA282E371B}"/>
              </a:ext>
            </a:extLst>
          </p:cNvPr>
          <p:cNvPicPr>
            <a:picLocks noChangeAspect="1"/>
          </p:cNvPicPr>
          <p:nvPr/>
        </p:nvPicPr>
        <p:blipFill>
          <a:blip r:embed="rId3"/>
          <a:stretch>
            <a:fillRect/>
          </a:stretch>
        </p:blipFill>
        <p:spPr>
          <a:xfrm>
            <a:off x="7017020" y="1453634"/>
            <a:ext cx="4529782" cy="1475997"/>
          </a:xfrm>
          <a:prstGeom prst="rect">
            <a:avLst/>
          </a:prstGeom>
        </p:spPr>
      </p:pic>
      <p:sp>
        <p:nvSpPr>
          <p:cNvPr id="8" name="TextBox 7">
            <a:extLst>
              <a:ext uri="{FF2B5EF4-FFF2-40B4-BE49-F238E27FC236}">
                <a16:creationId xmlns:a16="http://schemas.microsoft.com/office/drawing/2014/main" id="{C8ED23CA-3B15-4BF8-AFDC-7D21731CE834}"/>
              </a:ext>
            </a:extLst>
          </p:cNvPr>
          <p:cNvSpPr txBox="1"/>
          <p:nvPr/>
        </p:nvSpPr>
        <p:spPr>
          <a:xfrm>
            <a:off x="2388093" y="1453634"/>
            <a:ext cx="3249227" cy="923330"/>
          </a:xfrm>
          <a:prstGeom prst="rect">
            <a:avLst/>
          </a:prstGeom>
          <a:noFill/>
        </p:spPr>
        <p:txBody>
          <a:bodyPr wrap="square" rtlCol="0">
            <a:spAutoFit/>
          </a:bodyPr>
          <a:lstStyle/>
          <a:p>
            <a:r>
              <a:rPr lang="en-GB" dirty="0"/>
              <a:t>Bullets fired from police officers can collide with player and damage them.</a:t>
            </a:r>
          </a:p>
        </p:txBody>
      </p:sp>
      <p:sp>
        <p:nvSpPr>
          <p:cNvPr id="9" name="TextBox 8">
            <a:extLst>
              <a:ext uri="{FF2B5EF4-FFF2-40B4-BE49-F238E27FC236}">
                <a16:creationId xmlns:a16="http://schemas.microsoft.com/office/drawing/2014/main" id="{CD51850E-740E-474B-B09A-54CDFB52CFC9}"/>
              </a:ext>
            </a:extLst>
          </p:cNvPr>
          <p:cNvSpPr txBox="1"/>
          <p:nvPr/>
        </p:nvSpPr>
        <p:spPr>
          <a:xfrm>
            <a:off x="7017020" y="3071674"/>
            <a:ext cx="4612728" cy="646331"/>
          </a:xfrm>
          <a:prstGeom prst="rect">
            <a:avLst/>
          </a:prstGeom>
          <a:noFill/>
        </p:spPr>
        <p:txBody>
          <a:bodyPr wrap="square" rtlCol="0">
            <a:spAutoFit/>
          </a:bodyPr>
          <a:lstStyle/>
          <a:p>
            <a:r>
              <a:rPr lang="en-GB" dirty="0"/>
              <a:t>Bar can decrease in response to the player taking damage from the police shooting them</a:t>
            </a:r>
          </a:p>
        </p:txBody>
      </p:sp>
    </p:spTree>
    <p:extLst>
      <p:ext uri="{BB962C8B-B14F-4D97-AF65-F5344CB8AC3E}">
        <p14:creationId xmlns:p14="http://schemas.microsoft.com/office/powerpoint/2010/main" val="29220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4E38-BD32-40E0-9741-B28D1B8618B2}"/>
              </a:ext>
            </a:extLst>
          </p:cNvPr>
          <p:cNvSpPr>
            <a:spLocks noGrp="1"/>
          </p:cNvSpPr>
          <p:nvPr>
            <p:ph type="title"/>
          </p:nvPr>
        </p:nvSpPr>
        <p:spPr>
          <a:xfrm>
            <a:off x="4674759" y="2766218"/>
            <a:ext cx="10515600" cy="1325563"/>
          </a:xfrm>
        </p:spPr>
        <p:txBody>
          <a:bodyPr/>
          <a:lstStyle/>
          <a:p>
            <a:r>
              <a:rPr lang="en-GB" dirty="0"/>
              <a:t>Ethan</a:t>
            </a:r>
          </a:p>
        </p:txBody>
      </p:sp>
    </p:spTree>
    <p:extLst>
      <p:ext uri="{BB962C8B-B14F-4D97-AF65-F5344CB8AC3E}">
        <p14:creationId xmlns:p14="http://schemas.microsoft.com/office/powerpoint/2010/main" val="194746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52C0-5679-4F8E-87C1-DBC8679D35C1}"/>
              </a:ext>
            </a:extLst>
          </p:cNvPr>
          <p:cNvSpPr>
            <a:spLocks noGrp="1"/>
          </p:cNvSpPr>
          <p:nvPr>
            <p:ph type="title"/>
          </p:nvPr>
        </p:nvSpPr>
        <p:spPr/>
        <p:txBody>
          <a:bodyPr/>
          <a:lstStyle/>
          <a:p>
            <a:r>
              <a:rPr lang="en-GB" dirty="0"/>
              <a:t>Secondary route added</a:t>
            </a:r>
          </a:p>
        </p:txBody>
      </p:sp>
      <p:pic>
        <p:nvPicPr>
          <p:cNvPr id="5" name="Content Placeholder 4">
            <a:extLst>
              <a:ext uri="{FF2B5EF4-FFF2-40B4-BE49-F238E27FC236}">
                <a16:creationId xmlns:a16="http://schemas.microsoft.com/office/drawing/2014/main" id="{A09E7EC4-0668-48A2-961D-F1FB94FE1E99}"/>
              </a:ext>
            </a:extLst>
          </p:cNvPr>
          <p:cNvPicPr>
            <a:picLocks noGrp="1" noChangeAspect="1"/>
          </p:cNvPicPr>
          <p:nvPr>
            <p:ph idx="1"/>
          </p:nvPr>
        </p:nvPicPr>
        <p:blipFill>
          <a:blip r:embed="rId2"/>
          <a:stretch>
            <a:fillRect/>
          </a:stretch>
        </p:blipFill>
        <p:spPr>
          <a:xfrm>
            <a:off x="4512630" y="2288281"/>
            <a:ext cx="7679370" cy="3572122"/>
          </a:xfrm>
        </p:spPr>
      </p:pic>
      <p:sp>
        <p:nvSpPr>
          <p:cNvPr id="8" name="TextBox 7">
            <a:extLst>
              <a:ext uri="{FF2B5EF4-FFF2-40B4-BE49-F238E27FC236}">
                <a16:creationId xmlns:a16="http://schemas.microsoft.com/office/drawing/2014/main" id="{67490C12-301D-492C-A554-92C657883AD5}"/>
              </a:ext>
            </a:extLst>
          </p:cNvPr>
          <p:cNvSpPr txBox="1"/>
          <p:nvPr/>
        </p:nvSpPr>
        <p:spPr>
          <a:xfrm>
            <a:off x="1003177" y="2396971"/>
            <a:ext cx="2991774" cy="2031325"/>
          </a:xfrm>
          <a:prstGeom prst="rect">
            <a:avLst/>
          </a:prstGeom>
          <a:noFill/>
        </p:spPr>
        <p:txBody>
          <a:bodyPr wrap="square" rtlCol="0">
            <a:spAutoFit/>
          </a:bodyPr>
          <a:lstStyle/>
          <a:p>
            <a:r>
              <a:rPr lang="en-GB" dirty="0"/>
              <a:t>The second route that the player can use to escape the police is via the rooftops of various hotels. The player can reach this new route by climbing the fire escape stairs attached to one of the hotels.</a:t>
            </a:r>
          </a:p>
        </p:txBody>
      </p:sp>
      <p:sp>
        <p:nvSpPr>
          <p:cNvPr id="9" name="TextBox 8">
            <a:extLst>
              <a:ext uri="{FF2B5EF4-FFF2-40B4-BE49-F238E27FC236}">
                <a16:creationId xmlns:a16="http://schemas.microsoft.com/office/drawing/2014/main" id="{A40B177E-B90A-4129-9E44-A543ED217B15}"/>
              </a:ext>
            </a:extLst>
          </p:cNvPr>
          <p:cNvSpPr txBox="1"/>
          <p:nvPr/>
        </p:nvSpPr>
        <p:spPr>
          <a:xfrm>
            <a:off x="7732451" y="1918949"/>
            <a:ext cx="2920753" cy="369332"/>
          </a:xfrm>
          <a:prstGeom prst="rect">
            <a:avLst/>
          </a:prstGeom>
          <a:noFill/>
        </p:spPr>
        <p:txBody>
          <a:bodyPr wrap="square" rtlCol="0">
            <a:spAutoFit/>
          </a:bodyPr>
          <a:lstStyle/>
          <a:p>
            <a:r>
              <a:rPr lang="en-GB" dirty="0"/>
              <a:t>Figure 1.0</a:t>
            </a:r>
          </a:p>
        </p:txBody>
      </p:sp>
    </p:spTree>
    <p:extLst>
      <p:ext uri="{BB962C8B-B14F-4D97-AF65-F5344CB8AC3E}">
        <p14:creationId xmlns:p14="http://schemas.microsoft.com/office/powerpoint/2010/main" val="37891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4545-2060-4322-B421-619B098DD696}"/>
              </a:ext>
            </a:extLst>
          </p:cNvPr>
          <p:cNvSpPr>
            <a:spLocks noGrp="1"/>
          </p:cNvSpPr>
          <p:nvPr>
            <p:ph type="title"/>
          </p:nvPr>
        </p:nvSpPr>
        <p:spPr/>
        <p:txBody>
          <a:bodyPr/>
          <a:lstStyle/>
          <a:p>
            <a:r>
              <a:rPr lang="en-GB" dirty="0"/>
              <a:t>NPC’s</a:t>
            </a:r>
          </a:p>
        </p:txBody>
      </p:sp>
      <p:sp>
        <p:nvSpPr>
          <p:cNvPr id="3" name="Content Placeholder 2">
            <a:extLst>
              <a:ext uri="{FF2B5EF4-FFF2-40B4-BE49-F238E27FC236}">
                <a16:creationId xmlns:a16="http://schemas.microsoft.com/office/drawing/2014/main" id="{BA265BA5-6BE6-4856-A391-EDA45190019A}"/>
              </a:ext>
            </a:extLst>
          </p:cNvPr>
          <p:cNvSpPr>
            <a:spLocks noGrp="1"/>
          </p:cNvSpPr>
          <p:nvPr>
            <p:ph idx="1"/>
          </p:nvPr>
        </p:nvSpPr>
        <p:spPr>
          <a:xfrm>
            <a:off x="838200" y="1825625"/>
            <a:ext cx="4275338" cy="4351338"/>
          </a:xfrm>
        </p:spPr>
        <p:txBody>
          <a:bodyPr/>
          <a:lstStyle/>
          <a:p>
            <a:pPr marL="0" indent="0">
              <a:buNone/>
            </a:pPr>
            <a:r>
              <a:rPr lang="en-GB" dirty="0"/>
              <a:t>Added NPC’s that use </a:t>
            </a:r>
            <a:r>
              <a:rPr lang="en-GB" dirty="0" err="1"/>
              <a:t>behavior</a:t>
            </a:r>
            <a:r>
              <a:rPr lang="en-GB" dirty="0"/>
              <a:t> bricks. The NPC’s will wander around the street and slow the player down if they happen to bump in to any of them.</a:t>
            </a:r>
          </a:p>
        </p:txBody>
      </p:sp>
      <p:pic>
        <p:nvPicPr>
          <p:cNvPr id="5" name="Picture 4">
            <a:extLst>
              <a:ext uri="{FF2B5EF4-FFF2-40B4-BE49-F238E27FC236}">
                <a16:creationId xmlns:a16="http://schemas.microsoft.com/office/drawing/2014/main" id="{DE6F5D15-6610-4A9A-8042-CBE5B1040499}"/>
              </a:ext>
            </a:extLst>
          </p:cNvPr>
          <p:cNvPicPr>
            <a:picLocks noChangeAspect="1"/>
          </p:cNvPicPr>
          <p:nvPr/>
        </p:nvPicPr>
        <p:blipFill>
          <a:blip r:embed="rId2"/>
          <a:stretch>
            <a:fillRect/>
          </a:stretch>
        </p:blipFill>
        <p:spPr>
          <a:xfrm>
            <a:off x="5948039" y="2441106"/>
            <a:ext cx="5712895" cy="2721184"/>
          </a:xfrm>
          <a:prstGeom prst="rect">
            <a:avLst/>
          </a:prstGeom>
        </p:spPr>
      </p:pic>
      <p:sp>
        <p:nvSpPr>
          <p:cNvPr id="6" name="TextBox 5">
            <a:extLst>
              <a:ext uri="{FF2B5EF4-FFF2-40B4-BE49-F238E27FC236}">
                <a16:creationId xmlns:a16="http://schemas.microsoft.com/office/drawing/2014/main" id="{13D30F55-F098-4E4A-95F0-9185D9680F90}"/>
              </a:ext>
            </a:extLst>
          </p:cNvPr>
          <p:cNvSpPr txBox="1"/>
          <p:nvPr/>
        </p:nvSpPr>
        <p:spPr>
          <a:xfrm>
            <a:off x="7661429" y="2075705"/>
            <a:ext cx="2618912" cy="369332"/>
          </a:xfrm>
          <a:prstGeom prst="rect">
            <a:avLst/>
          </a:prstGeom>
          <a:noFill/>
        </p:spPr>
        <p:txBody>
          <a:bodyPr wrap="square" rtlCol="0">
            <a:spAutoFit/>
          </a:bodyPr>
          <a:lstStyle/>
          <a:p>
            <a:r>
              <a:rPr lang="en-GB" dirty="0"/>
              <a:t>Figure 2.0</a:t>
            </a:r>
          </a:p>
        </p:txBody>
      </p:sp>
    </p:spTree>
    <p:extLst>
      <p:ext uri="{BB962C8B-B14F-4D97-AF65-F5344CB8AC3E}">
        <p14:creationId xmlns:p14="http://schemas.microsoft.com/office/powerpoint/2010/main" val="376563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236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Heist of Reckoning</vt:lpstr>
      <vt:lpstr>Matthius</vt:lpstr>
      <vt:lpstr>NPC - Police</vt:lpstr>
      <vt:lpstr>Paul</vt:lpstr>
      <vt:lpstr>Full UI implementation</vt:lpstr>
      <vt:lpstr>Damage implementation</vt:lpstr>
      <vt:lpstr>Ethan</vt:lpstr>
      <vt:lpstr>Secondary route added</vt:lpstr>
      <vt:lpstr>NPC’s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Heist of Reckoning</dc:title>
  <dc:creator>Matthius Mlengah</dc:creator>
  <cp:lastModifiedBy>Ethan Cleaver</cp:lastModifiedBy>
  <cp:revision>10</cp:revision>
  <dcterms:created xsi:type="dcterms:W3CDTF">2024-03-22T14:24:32Z</dcterms:created>
  <dcterms:modified xsi:type="dcterms:W3CDTF">2024-03-22T15:48:51Z</dcterms:modified>
</cp:coreProperties>
</file>