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5504-0DFF-4800-BF39-5BF623B81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A2A4-4F08-40A3-803C-632EB272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5DC2-C980-4DD2-BBE5-632A4057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BE71-3457-4E33-B7F7-2A15EEBD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1196-9838-488A-8516-07A16AEB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1EDE-A8B8-4986-BA2E-71907B46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3948-5D56-4B87-981C-022F6C867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F1EF-40B3-4249-A2CA-F7160E97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8E5B-7631-4531-8EF3-18529715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F0A8-4426-4DBF-87AE-5F32CD7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1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26C41-248E-4EF6-B74C-C5BAD220D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14C5-6216-45BA-94AB-0C8E842D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4EBF-43CD-471E-AC81-5B8F6DBB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ABA4-235A-4711-994D-B1F1BDDA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0534-AFB0-4483-B75C-5FADF4D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98BA-B7C2-4D04-9899-BA805679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8E97-3797-476B-A345-D1A1986D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0432-35C6-474F-84E8-0DBF37BE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10F8-175C-4E11-8D89-6CD9117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C3DB4-C2B4-49DA-B1ED-D628E4C9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7E8-E4B8-4F93-84CC-2924758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FA09-1D5B-4BB1-B474-6E9DEC8A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C9B3-15B7-44B8-8967-A385D054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51B3-45FC-4835-BA5A-830B78CC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8939-D52C-43C7-A846-A82A449D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5956-0DB2-4933-B615-8592E77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43C-1928-46A4-BA91-1ADBD72E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0BD9-7B64-47C1-9A06-71EE25901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E1F6-3117-4CDF-B617-382D072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897D-247D-4DEB-8A67-EEEBBB90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CEF6-506B-45F5-BE74-7B34412A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D58E-5160-4726-9D03-88145BAC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A777-0DE9-4D6F-AAD7-532A296F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2A65-8F60-488A-8EE9-B5DEA65C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CD26F-2E78-42FF-9205-BF0DC86B8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93311-2194-4FEE-B955-744E582F6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C3EF0-A53A-4B22-B3C3-2052AA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1C882-DEC9-4710-9B6F-896EDCC5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7D991-C5B7-4126-8030-254C34EA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6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8414-D6A7-430C-A0A1-C312BE91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5A11F-E3F5-4A20-904C-E796F8E2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6434F-0489-41A6-A631-FF719F6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BFB81-E1AB-4E54-8ABA-D50F4C25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D1175-1156-4A29-9E5B-18E78821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831CE-058C-4B57-927B-35EF0601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3CCF-0167-40B1-B805-F2511225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2B96-585A-4BF4-9868-38466959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6926-6786-4196-B424-FFD3C5B2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DB52-3D0F-4403-81EA-3525BA8A2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D675-3375-4027-BD9C-5D20F25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2ACD-5785-4478-B86A-AB5CCB38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2E429-FDB9-4C43-8FBA-FE4600AE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2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A1D-A281-401B-BC72-FAAD2C93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A56E0-F62E-4A8D-91BE-631E9E99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5563-351D-4156-BCD0-10762ACD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35C77-3613-44E6-B1E4-92445E02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F0B3-DF83-4109-9304-826029E5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D8E5-4E8F-4855-A64E-2149B813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4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12D14-8E83-4043-A357-BBBA3AE8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6395-A4CA-419A-AC56-F30B6FC1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787C-5502-4349-8D0F-5E681F32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0529-A34E-4279-A568-F4D2789489C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17F3-B5B0-45BB-9B90-64830F87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C727-3352-4373-979A-043118C26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550F-DE88-43BB-A108-58F206CDC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1E7-7957-410F-99FF-C280B0E4F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Heist of Reckoning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B6E6-CD33-426F-95D9-EF6138133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Ethan, Matthius and Paul</a:t>
            </a:r>
          </a:p>
        </p:txBody>
      </p:sp>
    </p:spTree>
    <p:extLst>
      <p:ext uri="{BB962C8B-B14F-4D97-AF65-F5344CB8AC3E}">
        <p14:creationId xmlns:p14="http://schemas.microsoft.com/office/powerpoint/2010/main" val="206162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D2AA-6764-4DDE-BA5D-92A86C94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C59E-58DF-41FD-8182-D5644FEE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Platformer</a:t>
            </a:r>
          </a:p>
          <a:p>
            <a:r>
              <a:rPr lang="en-GB" dirty="0"/>
              <a:t>RPG</a:t>
            </a:r>
          </a:p>
          <a:p>
            <a:r>
              <a:rPr lang="en-GB" dirty="0"/>
              <a:t>Stealth</a:t>
            </a:r>
          </a:p>
        </p:txBody>
      </p:sp>
    </p:spTree>
    <p:extLst>
      <p:ext uri="{BB962C8B-B14F-4D97-AF65-F5344CB8AC3E}">
        <p14:creationId xmlns:p14="http://schemas.microsoft.com/office/powerpoint/2010/main" val="16105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CA49-3472-4017-B335-410480E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Game Mechanics</a:t>
            </a:r>
            <a:br>
              <a:rPr lang="en-GB" dirty="0"/>
            </a:br>
            <a:r>
              <a:rPr lang="en-GB" sz="1200" dirty="0"/>
              <a:t>  Core gameplay: Get to the getaway vehicle while escaping the police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AB76-CD83-4F65-9936-2D29B37F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Difficulty (Change the time of day)</a:t>
            </a:r>
          </a:p>
          <a:p>
            <a:r>
              <a:rPr lang="en-GB" dirty="0"/>
              <a:t>Different routes (Building, Sewers)</a:t>
            </a:r>
          </a:p>
          <a:p>
            <a:r>
              <a:rPr lang="en-GB" dirty="0"/>
              <a:t>Local Multiplayer  </a:t>
            </a:r>
          </a:p>
        </p:txBody>
      </p:sp>
    </p:spTree>
    <p:extLst>
      <p:ext uri="{BB962C8B-B14F-4D97-AF65-F5344CB8AC3E}">
        <p14:creationId xmlns:p14="http://schemas.microsoft.com/office/powerpoint/2010/main" val="12736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180A-CA8E-419D-9EB7-5B2F8253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4A31-7B81-4E8B-8454-30DF3F11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Throw money (Attract civilians to the area)</a:t>
            </a:r>
          </a:p>
          <a:p>
            <a:r>
              <a:rPr lang="en-GB" dirty="0"/>
              <a:t>Disable camera (Hide from view)</a:t>
            </a:r>
          </a:p>
          <a:p>
            <a:r>
              <a:rPr lang="en-GB" dirty="0"/>
              <a:t>Hide in box (to avoid camera)</a:t>
            </a:r>
          </a:p>
        </p:txBody>
      </p:sp>
    </p:spTree>
    <p:extLst>
      <p:ext uri="{BB962C8B-B14F-4D97-AF65-F5344CB8AC3E}">
        <p14:creationId xmlns:p14="http://schemas.microsoft.com/office/powerpoint/2010/main" val="296494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03F3-603F-4B87-B8FD-84DB9C9A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A10E-9D99-4BE2-847A-8EA1A0D6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Police </a:t>
            </a:r>
          </a:p>
          <a:p>
            <a:r>
              <a:rPr lang="en-GB" dirty="0"/>
              <a:t>Helicopter Police</a:t>
            </a:r>
          </a:p>
          <a:p>
            <a:r>
              <a:rPr lang="en-GB" dirty="0"/>
              <a:t>Civilians</a:t>
            </a:r>
          </a:p>
        </p:txBody>
      </p:sp>
    </p:spTree>
    <p:extLst>
      <p:ext uri="{BB962C8B-B14F-4D97-AF65-F5344CB8AC3E}">
        <p14:creationId xmlns:p14="http://schemas.microsoft.com/office/powerpoint/2010/main" val="35082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F94D-C437-4FB5-ADD1-59D63B6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55D5-C0ED-4030-ADD2-3F0F3C2C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Yakuza 0 – money throwing</a:t>
            </a:r>
          </a:p>
          <a:p>
            <a:r>
              <a:rPr lang="en-GB" dirty="0"/>
              <a:t>Payday</a:t>
            </a:r>
          </a:p>
          <a:p>
            <a:r>
              <a:rPr lang="en-GB" dirty="0"/>
              <a:t>Shrek 2</a:t>
            </a:r>
          </a:p>
          <a:p>
            <a:r>
              <a:rPr lang="en-GB" dirty="0"/>
              <a:t>GTA 5</a:t>
            </a:r>
          </a:p>
          <a:p>
            <a:r>
              <a:rPr lang="en-GB" dirty="0"/>
              <a:t>Spiderman 2019 – get stealth mission</a:t>
            </a:r>
          </a:p>
          <a:p>
            <a:r>
              <a:rPr lang="en-GB" dirty="0"/>
              <a:t>Batman </a:t>
            </a:r>
            <a:r>
              <a:rPr lang="en-GB" dirty="0" err="1"/>
              <a:t>arkham</a:t>
            </a:r>
            <a:r>
              <a:rPr lang="en-GB" dirty="0"/>
              <a:t> knight - </a:t>
            </a:r>
          </a:p>
          <a:p>
            <a:r>
              <a:rPr lang="en-GB" dirty="0"/>
              <a:t>Metal gear – sneak under box</a:t>
            </a:r>
          </a:p>
          <a:p>
            <a:r>
              <a:rPr lang="en-GB" dirty="0"/>
              <a:t>Watch dogs: Legion  – disable cameras</a:t>
            </a:r>
          </a:p>
        </p:txBody>
      </p:sp>
    </p:spTree>
    <p:extLst>
      <p:ext uri="{BB962C8B-B14F-4D97-AF65-F5344CB8AC3E}">
        <p14:creationId xmlns:p14="http://schemas.microsoft.com/office/powerpoint/2010/main" val="37256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6045-2136-42F1-9554-FFC9E85C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of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4221-BFFA-4F52-B422-F83EFD03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76" y="1825624"/>
            <a:ext cx="10515600" cy="4351338"/>
          </a:xfrm>
        </p:spPr>
        <p:txBody>
          <a:bodyPr/>
          <a:lstStyle/>
          <a:p>
            <a:r>
              <a:rPr lang="en-GB" dirty="0"/>
              <a:t>Using Trello for Kanban</a:t>
            </a:r>
          </a:p>
          <a:p>
            <a:r>
              <a:rPr lang="en-GB" dirty="0"/>
              <a:t>Allowing us to assign ourselves to tasks</a:t>
            </a:r>
          </a:p>
          <a:p>
            <a:r>
              <a:rPr lang="en-GB" dirty="0"/>
              <a:t>Using labels to keep tasks clear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11901-C962-4C57-8E49-9E023D8C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2" y="4114398"/>
            <a:ext cx="8068801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92AD1-95BD-4D93-8E59-EFC251EA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50" y="2739055"/>
            <a:ext cx="281979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5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9046-E573-4C82-9FA4-FEFFDD86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A2BE-6784-4E88-AC7A-EC8BCCFA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Store. (n.d.).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Simple Sky Cartoon Assets | Free Low-Poly Game Assets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 https://syntystore.com/en-gb/products/simple-sky-cartoon-assets?_pos=1&amp;_psq=sky&amp;_ss=e&amp;_v=1.0 [Accessed 2 Feb. 2024].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Store. (n.d.).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POLYGON - Heist Pack Game Assets - Find the Unity Asset in Store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 https://syntystore.com/en-gb/products/polygon-heist-pack?_pos=1&amp;_psq=heist&amp;_ss=e&amp;_v=1.0 [Accessed 2 Feb. 2024].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Store. (n.d.).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POLYGON - Icons Pack Game Assets - Find the Unity Asset in Store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 https://syntystore.com/en-gb/products/polygon-icons-pack?_pos=1&amp;_psq=icon&amp;_ss=e&amp;_v=1.0 [Accessed 2 Feb. 2024].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Store. (n.d.).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POLYGON | Gang Warfare Game Assets | 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1" baseline="30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Official Store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 https://syntystore.com/en-gb/products/polygon-gang-warfare-pack?_pos=1&amp;_psq=gang&amp;_ss=e&amp;_v=1.0 [Accessed 2 Feb. 2024].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Store. (n.d.).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POLYGON | City Pack Game Assets | 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1" baseline="30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Official Store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 https://syntystore.com/en-gb/products/polygon-city-pack?_pos=1&amp;_psq=city&amp;_ss=e&amp;_v=1.0 [Accessed 2 Feb. 2024].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Synty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Store. (n.d.).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POLYGON - Nature Biomes - Season One Game Assets - Find the Unity Asset in Store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 https://syntystore.com/en-gb/products/polygon-nature-biomes-season-one?_pos=1&amp;_psq=nature&amp;_ss=e&amp;_v=1.0 [Accessed 2 Feb. 2024].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9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Heist of Reckoning</vt:lpstr>
      <vt:lpstr>Themes</vt:lpstr>
      <vt:lpstr>Game Mechanics   Core gameplay: Get to the getaway vehicle while escaping the police </vt:lpstr>
      <vt:lpstr>Player Abilities</vt:lpstr>
      <vt:lpstr>NPCs</vt:lpstr>
      <vt:lpstr>Inspiration</vt:lpstr>
      <vt:lpstr>Breakdown of workload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Heist of Reckoning</dc:title>
  <dc:creator>Matthius Mlengah</dc:creator>
  <cp:lastModifiedBy>Matthius Mlengah</cp:lastModifiedBy>
  <cp:revision>15</cp:revision>
  <dcterms:created xsi:type="dcterms:W3CDTF">2024-02-02T14:17:01Z</dcterms:created>
  <dcterms:modified xsi:type="dcterms:W3CDTF">2024-02-02T16:44:15Z</dcterms:modified>
</cp:coreProperties>
</file>