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0E31-6E52-443C-AC82-4724AC9F2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E1169-2EFD-4FBF-A3D0-4757AFD1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A1B51-B5CF-4E83-B847-CB4BBF27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C332-0844-4AEE-A981-19FF0E7D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B078-C088-448C-B639-6BA5E6B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12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83A2-F479-479B-9D71-F98FA23C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14316-3391-4785-B848-333B1F21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4B9-B83F-45BF-B68F-98497A01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26C6-BB5A-4A14-9B06-1CC97EC2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AEDE-7726-4A1C-9195-9F13B26E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A0F37-D6D8-4D5A-8811-222E08C0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F3ECF-F1B2-4263-8200-FF4AB886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F8BE-7295-4E90-B754-5E2C6235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37F6-9DF8-4D47-9C43-8AFA9E48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8EF4-279F-446E-B2E4-19250AA9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9802-3B45-41B0-A8D0-5CA23F5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3DFF-E5AF-4096-8E15-D18A8BD52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4A7E-D2A5-451D-8B36-FB9EB984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6AE7-F5DF-46A6-B8D7-3B4A295F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B874-3C50-4974-8927-69A9AB25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0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DCC6-1226-4E7A-A5B5-DC12A94D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E5C9-0DEF-4C75-9310-10BABC1F2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712C-4DFF-4918-A484-191829EC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2E22-02D4-4E4B-BE02-A5020A14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686-CAF6-4C54-9CB6-BAC69D5D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93B2-44E8-4076-A1DE-0C4A3B36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5096-DD12-4718-AE41-3170E5608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7A4D-E5B5-4A0C-9589-23733C72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0E6E5-4C3F-450B-85EA-CC4DE427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3FC6A-65C4-430E-B1ED-18061C40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0676-8700-4402-A9BE-2C6725EE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6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6F42-05F7-476A-A4FB-28066F47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2E45-C756-4148-BDDC-3F352F38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3AC65-5E65-4E65-82B7-8A0150454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3C69A-107F-4337-B3E1-26568D453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A3404-C4F7-46D8-8228-9B9D78814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F4581-23ED-43E6-9015-E47AC5CD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0D4FD-18E6-4804-9BB2-E05AFF02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9888C-E9BA-41DE-AD72-2ED38E9A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6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91D5-0525-4768-8536-E5FF80DB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C4D88-1F01-4A6C-B763-7B5068FB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CA88B-AC71-4D6B-8743-6E50CA0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978B-3BBC-41B5-860E-4BBD186C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E5F13-5E4E-42E1-AAE1-8B4BF472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E9198-274D-482E-8B1D-EB36B138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C088-EB4D-4285-B08A-DF386C1A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B7C2-8471-4F91-92C6-2E16026E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94D4-41E2-4BB4-B56C-E5322268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E918-0FB6-4914-81CE-9E1E2DC35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6C1DA-F346-498B-90BB-016017EB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7722-DFD6-44D7-A546-F4841F8D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A4D2-2D99-4E4B-99D5-C2F0A81D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9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5F2-CE50-4C1F-ACBE-6EEC26DB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932E3-95EE-4978-BA5D-D8B8F7005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88D4D-B125-4F67-9AF1-87307B7F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D6220-0DF3-4A77-A918-9036961C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8F7C-A8FD-415F-9116-10E885D6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7279C-A410-4279-BFAB-D4EF05F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7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428B3-BFA0-4033-9497-5E607306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9A25-D0FC-463B-893E-E36526EC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F8C6-5AF4-4E8B-BF24-1CF8B82DE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0CFC-15DB-4401-8AC4-423697687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B4DE-C473-4483-B006-56F24CC5B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7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LYGON - Heist Pack - Synty Studios - Unity and Unreal 3D low poly assets for game development">
            <a:extLst>
              <a:ext uri="{FF2B5EF4-FFF2-40B4-BE49-F238E27FC236}">
                <a16:creationId xmlns:a16="http://schemas.microsoft.com/office/drawing/2014/main" id="{55417999-02BF-B64A-FF16-AE5FEC082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611E7-7957-410F-99FF-C280B0E4F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Heist of Reckoning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DB6E6-CD33-426F-95D9-EF6138133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Ethan, Matthius and Paul</a:t>
            </a:r>
          </a:p>
        </p:txBody>
      </p:sp>
    </p:spTree>
    <p:extLst>
      <p:ext uri="{BB962C8B-B14F-4D97-AF65-F5344CB8AC3E}">
        <p14:creationId xmlns:p14="http://schemas.microsoft.com/office/powerpoint/2010/main" val="206162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16DB-B076-4F30-BF09-6F19355BB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Matthius</a:t>
            </a:r>
          </a:p>
        </p:txBody>
      </p:sp>
    </p:spTree>
    <p:extLst>
      <p:ext uri="{BB962C8B-B14F-4D97-AF65-F5344CB8AC3E}">
        <p14:creationId xmlns:p14="http://schemas.microsoft.com/office/powerpoint/2010/main" val="382591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DB9B-D9BA-4A1C-A25E-77A3F765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NPC - Police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286C3-4C5D-4699-AA0B-15F4C64A7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29" y="1483332"/>
            <a:ext cx="3143689" cy="2372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2330A-A58B-4566-9658-EB378B79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2" y="1456494"/>
            <a:ext cx="4410691" cy="3277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ED611-DECC-4DA9-BD5A-18303D5AD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81" y="1483332"/>
            <a:ext cx="2961176" cy="1641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AA9649-7953-4A03-A27E-6170853A3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672" y="615917"/>
            <a:ext cx="4248743" cy="7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6EA845-4ED0-45CD-B0F5-9DC3E727B0E0}"/>
              </a:ext>
            </a:extLst>
          </p:cNvPr>
          <p:cNvSpPr txBox="1"/>
          <p:nvPr/>
        </p:nvSpPr>
        <p:spPr>
          <a:xfrm>
            <a:off x="3874362" y="483272"/>
            <a:ext cx="227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Police is made using a finite state machine and has 3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2BE95-A83C-4B49-9C7A-973B8000972B}"/>
              </a:ext>
            </a:extLst>
          </p:cNvPr>
          <p:cNvSpPr txBox="1"/>
          <p:nvPr/>
        </p:nvSpPr>
        <p:spPr>
          <a:xfrm>
            <a:off x="481629" y="3855388"/>
            <a:ext cx="253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Wander – where they will walk to random locations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4A795-7359-4241-BB00-B63CA414D744}"/>
              </a:ext>
            </a:extLst>
          </p:cNvPr>
          <p:cNvSpPr txBox="1"/>
          <p:nvPr/>
        </p:nvSpPr>
        <p:spPr>
          <a:xfrm>
            <a:off x="4143881" y="3202041"/>
            <a:ext cx="253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Pursue – where they will chase the player if they have been detected for at least 0.5 seconds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6F0DE-308B-4D07-9EAF-545CE76AD64A}"/>
              </a:ext>
            </a:extLst>
          </p:cNvPr>
          <p:cNvSpPr txBox="1"/>
          <p:nvPr/>
        </p:nvSpPr>
        <p:spPr>
          <a:xfrm>
            <a:off x="7461672" y="4778718"/>
            <a:ext cx="441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Shoot – once the player is in range the police will shoot at them.</a:t>
            </a:r>
          </a:p>
          <a:p>
            <a:r>
              <a:rPr lang="en-GB" dirty="0"/>
              <a:t>If they get out of range they return </a:t>
            </a:r>
            <a:r>
              <a:rPr lang="en-GB"/>
              <a:t>to pursue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0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Heist of Reckoning</vt:lpstr>
      <vt:lpstr>Matthius</vt:lpstr>
      <vt:lpstr>NPC - Police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Heist of Reckoning</dc:title>
  <dc:creator>Matthius Mlengah</dc:creator>
  <cp:lastModifiedBy>Matthius Mlengah</cp:lastModifiedBy>
  <cp:revision>3</cp:revision>
  <dcterms:created xsi:type="dcterms:W3CDTF">2024-03-22T14:24:32Z</dcterms:created>
  <dcterms:modified xsi:type="dcterms:W3CDTF">2024-03-22T14:41:49Z</dcterms:modified>
</cp:coreProperties>
</file>