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hix7/Plymouth-Internship-2019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 smtClean="0"/>
              <a:t>Plymouth Internship 2019</a:t>
            </a:r>
            <a:br>
              <a:rPr lang="en-GB" sz="5400" dirty="0" smtClean="0"/>
            </a:br>
            <a:r>
              <a:rPr lang="en-GB" sz="5400" dirty="0" smtClean="0"/>
              <a:t>Meeting 1	</a:t>
            </a:r>
            <a:endParaRPr lang="en-GB" sz="54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14/06/2019, week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8943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017" y="649218"/>
            <a:ext cx="8727965" cy="5559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079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Organisation / GitHub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3286280" y="2321043"/>
            <a:ext cx="6218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github.com/Matthix7/Plymouth-Internship-2019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ZoneTexte 3"/>
          <p:cNvSpPr txBox="1"/>
          <p:nvPr/>
        </p:nvSpPr>
        <p:spPr>
          <a:xfrm>
            <a:off x="4795507" y="325835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ROS package style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Subfolders for main tasks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20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Communication / XBEEs</a:t>
            </a:r>
            <a:endParaRPr lang="en-GB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570" y="231821"/>
            <a:ext cx="1826160" cy="26466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ZoneTexte 3"/>
          <p:cNvSpPr txBox="1"/>
          <p:nvPr/>
        </p:nvSpPr>
        <p:spPr>
          <a:xfrm>
            <a:off x="3409207" y="2878429"/>
            <a:ext cx="53735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Dialog between Coordinator and </a:t>
            </a:r>
            <a:r>
              <a:rPr lang="en-GB" dirty="0" err="1" smtClean="0"/>
              <a:t>EndPoint</a:t>
            </a: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 smtClean="0"/>
              <a:t>ROS nodes and synchronisation with a topic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/>
              <a:t>Working on image transfer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19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Monohull</a:t>
            </a:r>
            <a:endParaRPr lang="en-GB" dirty="0"/>
          </a:p>
        </p:txBody>
      </p:sp>
      <p:sp>
        <p:nvSpPr>
          <p:cNvPr id="3" name="ZoneTexte 2"/>
          <p:cNvSpPr txBox="1"/>
          <p:nvPr/>
        </p:nvSpPr>
        <p:spPr>
          <a:xfrm>
            <a:off x="4126551" y="2434107"/>
            <a:ext cx="393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err="1" smtClean="0"/>
              <a:t>Corentin</a:t>
            </a:r>
            <a:r>
              <a:rPr lang="en-GB" dirty="0" smtClean="0"/>
              <a:t> will arrive on Saturday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462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Catamaran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912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Trimaran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724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120</TotalTime>
  <Words>48</Words>
  <Application>Microsoft Office PowerPoint</Application>
  <PresentationFormat>Grand écran</PresentationFormat>
  <Paragraphs>15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Plymouth Internship 2019 Meeting 1 </vt:lpstr>
      <vt:lpstr>Overview</vt:lpstr>
      <vt:lpstr>Organisation / GitHub</vt:lpstr>
      <vt:lpstr>Communication / XBEEs</vt:lpstr>
      <vt:lpstr>Monohull</vt:lpstr>
      <vt:lpstr>Catamaran</vt:lpstr>
      <vt:lpstr>Trimaran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Plymouth Internship 2019 Meeting 1</dc:title>
  <dc:creator>Matthieu Bouveron</dc:creator>
  <cp:lastModifiedBy>Matthieu Bouveron</cp:lastModifiedBy>
  <cp:revision>6</cp:revision>
  <dcterms:created xsi:type="dcterms:W3CDTF">2019-06-14T08:08:22Z</dcterms:created>
  <dcterms:modified xsi:type="dcterms:W3CDTF">2019-06-14T10:08:31Z</dcterms:modified>
</cp:coreProperties>
</file>