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8" r:id="rId4"/>
    <p:sldMasterId id="2147484319" r:id="rId5"/>
  </p:sldMasterIdLst>
  <p:notesMasterIdLst>
    <p:notesMasterId r:id="rId14"/>
  </p:notesMasterIdLst>
  <p:handoutMasterIdLst>
    <p:handoutMasterId r:id="rId15"/>
  </p:handoutMasterIdLst>
  <p:sldIdLst>
    <p:sldId id="282" r:id="rId6"/>
    <p:sldId id="259" r:id="rId7"/>
    <p:sldId id="261" r:id="rId8"/>
    <p:sldId id="274" r:id="rId9"/>
    <p:sldId id="284" r:id="rId10"/>
    <p:sldId id="285" r:id="rId11"/>
    <p:sldId id="28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336"/>
    <a:srgbClr val="E67E22"/>
    <a:srgbClr val="27AE60"/>
    <a:srgbClr val="E74C3C"/>
    <a:srgbClr val="3498DB"/>
    <a:srgbClr val="C31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3ACF4-6E18-4143-92D9-E39668194F77}" v="4" dt="2022-04-14T20:02:16.466"/>
  </p1510:revLst>
</p1510:revInfo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E9CD62-00D5-4D15-8FA3-C5175CE38AD4}" type="datetime1">
              <a:rPr lang="it-IT" smtClean="0"/>
              <a:t>15/04/2022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9E2DD4-2E30-4434-A427-2EC5049107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266CC-068E-4E00-BDE0-913AD84A7443}" type="datetime1">
              <a:rPr lang="it-IT" noProof="0" smtClean="0"/>
              <a:t>15/04/2022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8375C1-7C5C-42A2-80F2-05631BB376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7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60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03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736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64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DD69-5391-B24A-A295-120D15291BE4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01D1ABD-C55D-49EC-8DED-73D6542B80C7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A850E76-2BE2-485F-A3A9-B0D37A7B86C7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56B45B8-2049-4F62-AD2C-795B1E352D3A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0125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3139897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174228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titolo con immag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/>
              <a:t>Inserire o trascinare la foto qui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65649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, sottotitolo, contenu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rtlCol="0" anchor="t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rtlCol="0"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it-IT" noProof="0"/>
              <a:t>Inserire o trascinare la foto qui</a:t>
            </a:r>
          </a:p>
        </p:txBody>
      </p:sp>
      <p:sp>
        <p:nvSpPr>
          <p:cNvPr id="18" name="Segnaposto piè di pagina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it-IT" noProof="0"/>
              <a:t>Il sottotitolo, lo slogan o il blurb può essere inserito qui</a:t>
            </a:r>
          </a:p>
        </p:txBody>
      </p:sp>
    </p:spTree>
    <p:extLst>
      <p:ext uri="{BB962C8B-B14F-4D97-AF65-F5344CB8AC3E}">
        <p14:creationId xmlns:p14="http://schemas.microsoft.com/office/powerpoint/2010/main" val="34689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ti elenco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noProof="0"/>
              <a:t>Sottotitolo</a:t>
            </a:r>
          </a:p>
        </p:txBody>
      </p:sp>
      <p:sp>
        <p:nvSpPr>
          <p:cNvPr id="49" name="Segnaposto tes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1</a:t>
            </a:r>
          </a:p>
        </p:txBody>
      </p:sp>
      <p:sp>
        <p:nvSpPr>
          <p:cNvPr id="50" name="Segnaposto tes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51" name="Segnaposto tes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1</a:t>
            </a:r>
          </a:p>
        </p:txBody>
      </p:sp>
      <p:sp>
        <p:nvSpPr>
          <p:cNvPr id="52" name="Segnaposto tes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53" name="Segnaposto tes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1</a:t>
            </a:r>
          </a:p>
        </p:txBody>
      </p:sp>
      <p:sp>
        <p:nvSpPr>
          <p:cNvPr id="54" name="Segnaposto tes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55" name="Segnaposto tes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1</a:t>
            </a:r>
          </a:p>
        </p:txBody>
      </p:sp>
      <p:sp>
        <p:nvSpPr>
          <p:cNvPr id="56" name="Segnaposto tes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57" name="Segnaposto tes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1</a:t>
            </a:r>
          </a:p>
        </p:txBody>
      </p:sp>
      <p:sp>
        <p:nvSpPr>
          <p:cNvPr id="58" name="Segnaposto tes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60" name="Segnaposto immagine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61" name="Segnaposto immagine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62" name="Segnaposto immagine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507186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ti elenco ico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it-IT" noProof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Il sottotitolo, lo slogan o il blurb può essere inserito qui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0" name="Segnaposto immagine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it-IT" noProof="0"/>
              <a:t>Inserire o trascinare la foto qui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3" name="Segnaposto tes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1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15" name="Segnaposto tes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2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17" name="Segnaposto testo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3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</p:spTree>
    <p:extLst>
      <p:ext uri="{BB962C8B-B14F-4D97-AF65-F5344CB8AC3E}">
        <p14:creationId xmlns:p14="http://schemas.microsoft.com/office/powerpoint/2010/main" val="232041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punti elenco ico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it-IT" noProof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Il sottotitolo, lo slogan o il blurb può essere inserito qui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0" name="Segnaposto immagine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it-IT" noProof="0"/>
              <a:t>Inserire o trascinare la foto qui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3" name="Segnaposto tes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3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15" name="Segnaposto tes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4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23" name="Segnaposto testo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1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25" name="Segnaposto testo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2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</p:spTree>
    <p:extLst>
      <p:ext uri="{BB962C8B-B14F-4D97-AF65-F5344CB8AC3E}">
        <p14:creationId xmlns:p14="http://schemas.microsoft.com/office/powerpoint/2010/main" val="714573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otto digi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rtlCol="0"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Testo enfatizzato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Inserire o trascinare il design dello schermo qui</a:t>
            </a:r>
          </a:p>
        </p:txBody>
      </p:sp>
    </p:spTree>
    <p:extLst>
      <p:ext uri="{BB962C8B-B14F-4D97-AF65-F5344CB8AC3E}">
        <p14:creationId xmlns:p14="http://schemas.microsoft.com/office/powerpoint/2010/main" val="3019497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rtlCol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/>
              <a:t>Inserire o trascinare la foto qui 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426738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e sezio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noProof="0"/>
              <a:t>Riga di testo singola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della sezione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della sezione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della sezione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Sezione 1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Sezione 2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Sezione 3</a:t>
            </a:r>
          </a:p>
        </p:txBody>
      </p:sp>
    </p:spTree>
    <p:extLst>
      <p:ext uri="{BB962C8B-B14F-4D97-AF65-F5344CB8AC3E}">
        <p14:creationId xmlns:p14="http://schemas.microsoft.com/office/powerpoint/2010/main" val="47086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3636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zione numeri grand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noProof="0"/>
              <a:t>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2</a:t>
            </a:r>
          </a:p>
        </p:txBody>
      </p:sp>
      <p:sp>
        <p:nvSpPr>
          <p:cNvPr id="16" name="Segnaposto testo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noProof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1661924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zione numeri grand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noProof="0"/>
              <a:t>Intestazione sezione</a:t>
            </a:r>
          </a:p>
        </p:txBody>
      </p:sp>
      <p:sp>
        <p:nvSpPr>
          <p:cNvPr id="12" name="Segnaposto testo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it-IT" noProof="0"/>
              <a:t>Intestazione sezione</a:t>
            </a:r>
          </a:p>
        </p:txBody>
      </p:sp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it-IT" noProof="0"/>
              <a:t>Intestazione sezione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noProof="0"/>
              <a:t>1</a:t>
            </a:r>
          </a:p>
        </p:txBody>
      </p:sp>
      <p:sp>
        <p:nvSpPr>
          <p:cNvPr id="13" name="Segnaposto testo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it-IT" noProof="0"/>
              <a:t>2</a:t>
            </a:r>
          </a:p>
        </p:txBody>
      </p:sp>
      <p:sp>
        <p:nvSpPr>
          <p:cNvPr id="14" name="Segnaposto testo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it-IT" noProof="0"/>
              <a:t>3</a:t>
            </a:r>
          </a:p>
        </p:txBody>
      </p:sp>
      <p:sp>
        <p:nvSpPr>
          <p:cNvPr id="16" name="Segnaposto contenuto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della sezione</a:t>
            </a:r>
          </a:p>
        </p:txBody>
      </p:sp>
      <p:sp>
        <p:nvSpPr>
          <p:cNvPr id="17" name="Segnaposto testo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della sezione</a:t>
            </a:r>
          </a:p>
        </p:txBody>
      </p:sp>
      <p:sp>
        <p:nvSpPr>
          <p:cNvPr id="18" name="Segnaposto testo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della sezione</a:t>
            </a:r>
          </a:p>
        </p:txBody>
      </p:sp>
      <p:sp>
        <p:nvSpPr>
          <p:cNvPr id="22" name="Segnaposto testo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noProof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275315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azio di merc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Titolo quadrante</a:t>
            </a:r>
          </a:p>
        </p:txBody>
      </p:sp>
      <p:sp>
        <p:nvSpPr>
          <p:cNvPr id="12" name="Segnaposto testo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Titolo quadrante</a:t>
            </a:r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Titolo quadrante</a:t>
            </a:r>
          </a:p>
        </p:txBody>
      </p:sp>
      <p:sp>
        <p:nvSpPr>
          <p:cNvPr id="14" name="Segnaposto testo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Titolo quadrante</a:t>
            </a:r>
          </a:p>
        </p:txBody>
      </p:sp>
    </p:spTree>
    <p:extLst>
      <p:ext uri="{BB962C8B-B14F-4D97-AF65-F5344CB8AC3E}">
        <p14:creationId xmlns:p14="http://schemas.microsoft.com/office/powerpoint/2010/main" val="1838531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onne con riquad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Titolo sezione 1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Titolo sezione 2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Titolo sezione 3</a:t>
            </a:r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noProof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1710442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noProof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12719951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noProof="0"/>
              <a:t>Sottotitolo</a:t>
            </a:r>
          </a:p>
        </p:txBody>
      </p:sp>
      <p:cxnSp>
        <p:nvCxnSpPr>
          <p:cNvPr id="8" name="Connettore diritto con freccia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Segnaposto testo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3" name="Segnaposto testo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4" name="Segnaposto testo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it-IT" noProof="0"/>
              <a:t>Titolo elemento</a:t>
            </a:r>
          </a:p>
        </p:txBody>
      </p:sp>
      <p:sp>
        <p:nvSpPr>
          <p:cNvPr id="37" name="Segnaposto testo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Mese, Anno</a:t>
            </a:r>
          </a:p>
        </p:txBody>
      </p:sp>
    </p:spTree>
    <p:extLst>
      <p:ext uri="{BB962C8B-B14F-4D97-AF65-F5344CB8AC3E}">
        <p14:creationId xmlns:p14="http://schemas.microsoft.com/office/powerpoint/2010/main" val="3086502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membri de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altLang="zh-CN" noProof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  <a:endParaRPr lang="it-IT" altLang="zh-CN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altLang="zh-CN" noProof="0" smtClean="0"/>
              <a:pPr rtl="0"/>
              <a:t>‹N›</a:t>
            </a:fld>
            <a:endParaRPr lang="it-IT" altLang="zh-CN" noProof="0"/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Inserire o trascinare l'immagine qui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it-IT" noProof="0"/>
              <a:t>Nome</a:t>
            </a:r>
            <a:endParaRPr lang="it-IT" altLang="zh-CN" noProof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Breve biografia</a:t>
            </a:r>
            <a:endParaRPr lang="it-IT" altLang="zh-CN" noProof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noProof="0"/>
              <a:t>Sottotitolo</a:t>
            </a:r>
            <a:endParaRPr lang="it-IT" altLang="zh-CN" noProof="0"/>
          </a:p>
        </p:txBody>
      </p:sp>
      <p:sp>
        <p:nvSpPr>
          <p:cNvPr id="28" name="Segnaposto testo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Titolo</a:t>
            </a:r>
            <a:endParaRPr lang="it-IT" altLang="zh-CN" noProof="0"/>
          </a:p>
        </p:txBody>
      </p:sp>
      <p:sp>
        <p:nvSpPr>
          <p:cNvPr id="41" name="Segnaposto immagine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Inserire o trascinare l'immagine qui</a:t>
            </a:r>
          </a:p>
        </p:txBody>
      </p:sp>
      <p:sp>
        <p:nvSpPr>
          <p:cNvPr id="42" name="Segnaposto testo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it-IT" noProof="0"/>
              <a:t>Nome</a:t>
            </a:r>
            <a:endParaRPr lang="it-IT" altLang="zh-CN" noProof="0"/>
          </a:p>
        </p:txBody>
      </p:sp>
      <p:sp>
        <p:nvSpPr>
          <p:cNvPr id="43" name="Segnaposto testo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Breve biografia</a:t>
            </a:r>
            <a:endParaRPr lang="it-IT" altLang="zh-CN" noProof="0"/>
          </a:p>
        </p:txBody>
      </p:sp>
      <p:sp>
        <p:nvSpPr>
          <p:cNvPr id="44" name="Segnaposto testo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Titolo</a:t>
            </a:r>
            <a:endParaRPr lang="it-IT" altLang="zh-CN" noProof="0"/>
          </a:p>
        </p:txBody>
      </p:sp>
      <p:sp>
        <p:nvSpPr>
          <p:cNvPr id="45" name="Segnaposto immagine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Inserire o trascinare l'immagine qui</a:t>
            </a:r>
          </a:p>
        </p:txBody>
      </p:sp>
      <p:sp>
        <p:nvSpPr>
          <p:cNvPr id="46" name="Segnaposto testo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it-IT" noProof="0"/>
              <a:t>Nome</a:t>
            </a:r>
            <a:endParaRPr lang="it-IT" altLang="zh-CN" noProof="0"/>
          </a:p>
        </p:txBody>
      </p:sp>
      <p:sp>
        <p:nvSpPr>
          <p:cNvPr id="47" name="Segnaposto testo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Breve biografia</a:t>
            </a:r>
            <a:endParaRPr lang="it-IT" altLang="zh-CN" noProof="0"/>
          </a:p>
        </p:txBody>
      </p:sp>
      <p:sp>
        <p:nvSpPr>
          <p:cNvPr id="48" name="Segnaposto testo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Titolo</a:t>
            </a:r>
            <a:endParaRPr lang="it-IT" altLang="zh-CN" noProof="0"/>
          </a:p>
        </p:txBody>
      </p:sp>
    </p:spTree>
    <p:extLst>
      <p:ext uri="{BB962C8B-B14F-4D97-AF65-F5344CB8AC3E}">
        <p14:creationId xmlns:p14="http://schemas.microsoft.com/office/powerpoint/2010/main" val="3340694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imonian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noProof="0"/>
              <a:t>Sottotitolo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it-IT" noProof="0"/>
              <a:t>Inserire qui la testimonianza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Nome e titolo</a:t>
            </a:r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it-IT" noProof="0"/>
              <a:t>Inserire qui la testimonianza</a:t>
            </a:r>
          </a:p>
        </p:txBody>
      </p:sp>
      <p:sp>
        <p:nvSpPr>
          <p:cNvPr id="13" name="Segnaposto testo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Nome e titolo</a:t>
            </a: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it-IT" noProof="0"/>
              <a:t>Inserire qui la testimonianza</a:t>
            </a:r>
          </a:p>
        </p:txBody>
      </p:sp>
      <p:sp>
        <p:nvSpPr>
          <p:cNvPr id="15" name="Segnaposto testo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Nome e titolo</a:t>
            </a:r>
          </a:p>
        </p:txBody>
      </p:sp>
    </p:spTree>
    <p:extLst>
      <p:ext uri="{BB962C8B-B14F-4D97-AF65-F5344CB8AC3E}">
        <p14:creationId xmlns:p14="http://schemas.microsoft.com/office/powerpoint/2010/main" val="3221324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tit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immagine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/>
              <a:t>Inserire o trascinare la foto qui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Grazie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Nome completo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 rtl="0"/>
            <a:r>
              <a:rPr lang="it-IT" noProof="0"/>
              <a:t>Numero di contatto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 rtl="0"/>
            <a:r>
              <a:rPr lang="it-IT" noProof="0"/>
              <a:t>Indirizzo di posta elettronica o handle di social media</a:t>
            </a:r>
          </a:p>
        </p:txBody>
      </p:sp>
    </p:spTree>
    <p:extLst>
      <p:ext uri="{BB962C8B-B14F-4D97-AF65-F5344CB8AC3E}">
        <p14:creationId xmlns:p14="http://schemas.microsoft.com/office/powerpoint/2010/main" val="729635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rtlCol="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/>
              <a:t>Inserire o trascinare la foto qui 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6D62788-4DFF-4AE3-8601-12C5E812B523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4DDBE6B-C34D-4658-8746-A77AEDBD9B6B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4647960-F72A-4A5B-B9F4-9E36D071D38E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8207CE2-97FE-459E-9FE2-9FC7D650954B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17234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88002" y="2210852"/>
            <a:ext cx="5483998" cy="3868486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12" name="Connettore diritto 11" title="Linea di divisio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 title="Linea di divisio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00730" y="1654025"/>
            <a:ext cx="5471270" cy="455122"/>
          </a:xfrm>
        </p:spPr>
        <p:txBody>
          <a:bodyPr rtlCol="0" anchor="b"/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mbri de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noProof="0"/>
              <a:t>Sottotitolo</a:t>
            </a:r>
          </a:p>
        </p:txBody>
      </p:sp>
      <p:sp>
        <p:nvSpPr>
          <p:cNvPr id="49" name="Segnaposto tes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it-IT" noProof="0"/>
              <a:t>Nome completo</a:t>
            </a:r>
          </a:p>
        </p:txBody>
      </p:sp>
      <p:sp>
        <p:nvSpPr>
          <p:cNvPr id="50" name="Segnaposto tes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51" name="Segnaposto tes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it-IT" noProof="0"/>
              <a:t>Nome completo</a:t>
            </a:r>
          </a:p>
        </p:txBody>
      </p:sp>
      <p:sp>
        <p:nvSpPr>
          <p:cNvPr id="52" name="Segnaposto tes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53" name="Segnaposto tes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it-IT" noProof="0"/>
              <a:t>Nome completo</a:t>
            </a:r>
          </a:p>
        </p:txBody>
      </p:sp>
      <p:sp>
        <p:nvSpPr>
          <p:cNvPr id="54" name="Segnaposto tes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55" name="Segnaposto tes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it-IT" noProof="0"/>
              <a:t>Nome completo</a:t>
            </a:r>
          </a:p>
        </p:txBody>
      </p:sp>
      <p:sp>
        <p:nvSpPr>
          <p:cNvPr id="56" name="Segnaposto tes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57" name="Segnaposto tes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it-IT" noProof="0"/>
              <a:t>Nome completo</a:t>
            </a:r>
          </a:p>
        </p:txBody>
      </p:sp>
      <p:sp>
        <p:nvSpPr>
          <p:cNvPr id="58" name="Segnaposto tes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60" name="Segnaposto immagine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61" name="Segnaposto immagine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62" name="Segnaposto immagine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it-IT" noProof="0"/>
              <a:t>Nome completo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23" name="Segnaposto immagine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eprime app per dispositivi mobi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Schermata di un telefono cellulare&#10;&#10;Descrizione generata con affidabilità elevata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Immagine 8" descr="Schermata di un telefono cellulare&#10;&#10;Descrizione generata con affidabilità elevata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Immagine 9" descr="Schermata di un telefono cellulare&#10;&#10;Descrizione generata con affidabilità elevata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1" name="Segnaposto contenuto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Dettagli modello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Nome modello</a:t>
            </a:r>
          </a:p>
        </p:txBody>
      </p:sp>
      <p:sp>
        <p:nvSpPr>
          <p:cNvPr id="13" name="Segnaposto contenuto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Dettagli modello</a:t>
            </a:r>
          </a:p>
        </p:txBody>
      </p:sp>
      <p:sp>
        <p:nvSpPr>
          <p:cNvPr id="14" name="Segnaposto testo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Nome modello</a:t>
            </a:r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Dettagli modello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Nome modello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8" name="Segnaposto piè di pagina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 rtlCol="0"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8" name="Segnaposto piè di pagina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immagine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322464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DD69-5391-B24A-A295-120D15291BE4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C92B380-281B-7641-A43A-AF99A6928CD0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666972A-6C7F-7C49-B413-39F368ECEB2D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88FD5EF-45E4-0849-B035-DA311F862325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372574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969427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B9CDD96-C62C-6C42-AA96-D2133B2C5770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B598455-6B85-ED43-82D5-69ADAFE58C01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998761B-E16E-6A4D-A87A-7B3D254A942A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359B03-01D6-F245-9229-09A7D2328D45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84194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713937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10" name="Connettore diritto 11" title="Linea di divisione">
            <a:extLst>
              <a:ext uri="{FF2B5EF4-FFF2-40B4-BE49-F238E27FC236}">
                <a16:creationId xmlns:a16="http://schemas.microsoft.com/office/drawing/2014/main" id="{9BDFB466-AEC2-3C4B-8F5D-AD1E5D0EE5B5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2" title="Linea di divisione">
            <a:extLst>
              <a:ext uri="{FF2B5EF4-FFF2-40B4-BE49-F238E27FC236}">
                <a16:creationId xmlns:a16="http://schemas.microsoft.com/office/drawing/2014/main" id="{2F7B6291-1B26-0544-8077-41FBA5D623D7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0424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13201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74839536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86A1F78-B661-934F-BCAE-F61147FA0317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748531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2C831D3-6D24-534B-AA33-A9D17ACDC31A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71398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668837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10" name="Connettore diritto 11" title="Linea di divisione">
            <a:extLst>
              <a:ext uri="{FF2B5EF4-FFF2-40B4-BE49-F238E27FC236}">
                <a16:creationId xmlns:a16="http://schemas.microsoft.com/office/drawing/2014/main" id="{80909FC5-08CA-4548-9BD7-1C4081F510F6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2" title="Linea di divisione">
            <a:extLst>
              <a:ext uri="{FF2B5EF4-FFF2-40B4-BE49-F238E27FC236}">
                <a16:creationId xmlns:a16="http://schemas.microsoft.com/office/drawing/2014/main" id="{FF880DB5-B2B9-4EE1-ADF0-52250E8BE38D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1419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77179180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titolo con immag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/>
              <a:t>Inserire o trascinare la foto qui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98403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, sottotitolo, contenu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rtlCol="0" anchor="t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rtlCol="0"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it-IT" noProof="0"/>
              <a:t>Inserire o trascinare la foto qui</a:t>
            </a:r>
          </a:p>
        </p:txBody>
      </p:sp>
      <p:sp>
        <p:nvSpPr>
          <p:cNvPr id="18" name="Segnaposto piè di pagina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it-IT" noProof="0"/>
              <a:t>Il sottotitolo, lo slogan o il blurb può essere inserito qui</a:t>
            </a:r>
          </a:p>
        </p:txBody>
      </p:sp>
    </p:spTree>
    <p:extLst>
      <p:ext uri="{BB962C8B-B14F-4D97-AF65-F5344CB8AC3E}">
        <p14:creationId xmlns:p14="http://schemas.microsoft.com/office/powerpoint/2010/main" val="7888797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ti elenco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noProof="0"/>
              <a:t>Sottotitolo</a:t>
            </a:r>
          </a:p>
        </p:txBody>
      </p:sp>
      <p:sp>
        <p:nvSpPr>
          <p:cNvPr id="49" name="Segnaposto tes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1</a:t>
            </a:r>
          </a:p>
        </p:txBody>
      </p:sp>
      <p:sp>
        <p:nvSpPr>
          <p:cNvPr id="50" name="Segnaposto tes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51" name="Segnaposto tes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1</a:t>
            </a:r>
          </a:p>
        </p:txBody>
      </p:sp>
      <p:sp>
        <p:nvSpPr>
          <p:cNvPr id="52" name="Segnaposto tes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53" name="Segnaposto tes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1</a:t>
            </a:r>
          </a:p>
        </p:txBody>
      </p:sp>
      <p:sp>
        <p:nvSpPr>
          <p:cNvPr id="54" name="Segnaposto tes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55" name="Segnaposto tes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1</a:t>
            </a:r>
          </a:p>
        </p:txBody>
      </p:sp>
      <p:sp>
        <p:nvSpPr>
          <p:cNvPr id="56" name="Segnaposto tes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57" name="Segnaposto tes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1</a:t>
            </a:r>
          </a:p>
        </p:txBody>
      </p:sp>
      <p:sp>
        <p:nvSpPr>
          <p:cNvPr id="58" name="Segnaposto tes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60" name="Segnaposto immagine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61" name="Segnaposto immagine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62" name="Segnaposto immagine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33275011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ti elenco ico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it-IT" noProof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Il sottotitolo, lo slogan o il blurb può essere inserito qui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0" name="Segnaposto immagine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it-IT" noProof="0"/>
              <a:t>Inserire o trascinare la foto qui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3" name="Segnaposto tes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1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15" name="Segnaposto tes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2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17" name="Segnaposto testo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Punto elenco 3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</p:spTree>
    <p:extLst>
      <p:ext uri="{BB962C8B-B14F-4D97-AF65-F5344CB8AC3E}">
        <p14:creationId xmlns:p14="http://schemas.microsoft.com/office/powerpoint/2010/main" val="4761813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rtlCol="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/>
              <a:t>Inserire o trascinare la foto qui 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88002" y="2210852"/>
            <a:ext cx="5483998" cy="3868486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12" name="Connettore diritto 11" title="Linea di divisio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 title="Linea di divisio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00730" y="1654025"/>
            <a:ext cx="5471270" cy="455122"/>
          </a:xfrm>
        </p:spPr>
        <p:txBody>
          <a:bodyPr rtlCol="0" anchor="b"/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mbri de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noProof="0"/>
              <a:t>Sottotitolo</a:t>
            </a:r>
          </a:p>
        </p:txBody>
      </p:sp>
      <p:sp>
        <p:nvSpPr>
          <p:cNvPr id="49" name="Segnaposto tes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it-IT" noProof="0"/>
              <a:t>Nome completo</a:t>
            </a:r>
          </a:p>
        </p:txBody>
      </p:sp>
      <p:sp>
        <p:nvSpPr>
          <p:cNvPr id="50" name="Segnaposto tes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51" name="Segnaposto tes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it-IT" noProof="0"/>
              <a:t>Nome completo</a:t>
            </a:r>
          </a:p>
        </p:txBody>
      </p:sp>
      <p:sp>
        <p:nvSpPr>
          <p:cNvPr id="52" name="Segnaposto tes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53" name="Segnaposto tes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it-IT" noProof="0"/>
              <a:t>Nome completo</a:t>
            </a:r>
          </a:p>
        </p:txBody>
      </p:sp>
      <p:sp>
        <p:nvSpPr>
          <p:cNvPr id="54" name="Segnaposto tes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55" name="Segnaposto tes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it-IT" noProof="0"/>
              <a:t>Nome completo</a:t>
            </a:r>
          </a:p>
        </p:txBody>
      </p:sp>
      <p:sp>
        <p:nvSpPr>
          <p:cNvPr id="56" name="Segnaposto tes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57" name="Segnaposto tes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it-IT" noProof="0"/>
              <a:t>Nome completo</a:t>
            </a:r>
          </a:p>
        </p:txBody>
      </p:sp>
      <p:sp>
        <p:nvSpPr>
          <p:cNvPr id="58" name="Segnaposto tes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60" name="Segnaposto immagine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61" name="Segnaposto immagine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62" name="Segnaposto immagine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it-IT" noProof="0"/>
              <a:t>Nome completo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23" name="Segnaposto immagine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63003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eprime app per dispositivi mobi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Schermata di un telefono cellulare&#10;&#10;Descrizione generata con affidabilità elevata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Immagine 8" descr="Schermata di un telefono cellulare&#10;&#10;Descrizione generata con affidabilità elevata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Immagine 9" descr="Schermata di un telefono cellulare&#10;&#10;Descrizione generata con affidabilità elevata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1" name="Segnaposto contenuto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Dettagli modello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Nome modello</a:t>
            </a:r>
          </a:p>
        </p:txBody>
      </p:sp>
      <p:sp>
        <p:nvSpPr>
          <p:cNvPr id="13" name="Segnaposto contenuto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Dettagli modello</a:t>
            </a:r>
          </a:p>
        </p:txBody>
      </p:sp>
      <p:sp>
        <p:nvSpPr>
          <p:cNvPr id="14" name="Segnaposto testo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Nome modello</a:t>
            </a:r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Dettagli modello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Nome modello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8" name="Segnaposto piè di pagina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 rtlCol="0"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8" name="Segnaposto piè di pagina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immagine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612968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D0B9CD-255B-404B-AC66-C3E93726B99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9555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0401B0D-72A1-4BAA-B5A3-5F490A742727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285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B1F2447-E536-40C0-AA46-BF6CB321756A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1C63A97-D816-4CDE-AF79-232C0C71628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0E1A9F9-E53D-4353-B3C5-8850DEDD26B7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Casella di testo 12">
            <a:extLst>
              <a:ext uri="{FF2B5EF4-FFF2-40B4-BE49-F238E27FC236}">
                <a16:creationId xmlns:a16="http://schemas.microsoft.com/office/drawing/2014/main" id="{3220C9D3-D5D0-4630-B95B-2A5909656B3D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rtl="0"/>
            <a:r>
              <a:rPr lang="it-IT" sz="1200" b="0" noProof="0">
                <a:solidFill>
                  <a:schemeClr val="bg1">
                    <a:lumMod val="65000"/>
                  </a:schemeClr>
                </a:solidFill>
                <a:latin typeface="+mn-lt"/>
              </a:rPr>
              <a:t>NOME O LOGO</a:t>
            </a:r>
          </a:p>
        </p:txBody>
      </p:sp>
    </p:spTree>
    <p:extLst>
      <p:ext uri="{BB962C8B-B14F-4D97-AF65-F5344CB8AC3E}">
        <p14:creationId xmlns:p14="http://schemas.microsoft.com/office/powerpoint/2010/main" val="200277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  <p:sldLayoutId id="2147484360" r:id="rId12"/>
    <p:sldLayoutId id="2147484361" r:id="rId13"/>
    <p:sldLayoutId id="2147484362" r:id="rId14"/>
    <p:sldLayoutId id="2147484363" r:id="rId15"/>
    <p:sldLayoutId id="2147484364" r:id="rId16"/>
    <p:sldLayoutId id="2147484365" r:id="rId17"/>
    <p:sldLayoutId id="2147484366" r:id="rId18"/>
    <p:sldLayoutId id="2147484367" r:id="rId19"/>
    <p:sldLayoutId id="2147484368" r:id="rId20"/>
    <p:sldLayoutId id="2147484369" r:id="rId21"/>
    <p:sldLayoutId id="2147484370" r:id="rId22"/>
    <p:sldLayoutId id="2147484371" r:id="rId23"/>
    <p:sldLayoutId id="2147484372" r:id="rId24"/>
    <p:sldLayoutId id="2147484373" r:id="rId25"/>
    <p:sldLayoutId id="2147484374" r:id="rId26"/>
    <p:sldLayoutId id="2147484375" r:id="rId27"/>
    <p:sldLayoutId id="2147484376" r:id="rId28"/>
    <p:sldLayoutId id="2147483649" r:id="rId29"/>
    <p:sldLayoutId id="2147483650" r:id="rId30"/>
    <p:sldLayoutId id="2147483652" r:id="rId31"/>
    <p:sldLayoutId id="2147483653" r:id="rId32"/>
    <p:sldLayoutId id="2147483672" r:id="rId33"/>
    <p:sldLayoutId id="2147483678" r:id="rId34"/>
    <p:sldLayoutId id="2147483674" r:id="rId35"/>
    <p:sldLayoutId id="2147483676" r:id="rId36"/>
    <p:sldLayoutId id="2147483677" r:id="rId37"/>
    <p:sldLayoutId id="2147483679" r:id="rId38"/>
    <p:sldLayoutId id="2147483680" r:id="rId3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8D1B-731D-4449-B42B-14B43128B77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B73C415-D670-4716-A5EC-CC4D52CA2BAC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01D23C8-5EB6-D34E-92AC-BE76062A0AC0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D34FF08-A548-6344-A75E-BB014E954B00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12E533E-FB3D-754A-9E96-CDC2A55C2892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Casella di testo 12">
            <a:extLst>
              <a:ext uri="{FF2B5EF4-FFF2-40B4-BE49-F238E27FC236}">
                <a16:creationId xmlns:a16="http://schemas.microsoft.com/office/drawing/2014/main" id="{3434E13A-683B-6645-AAC3-C25FC212E430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rtl="0"/>
            <a:r>
              <a:rPr lang="it-IT" sz="1200" b="0" noProof="0">
                <a:solidFill>
                  <a:schemeClr val="bg1">
                    <a:lumMod val="65000"/>
                  </a:schemeClr>
                </a:solidFill>
                <a:latin typeface="+mn-lt"/>
              </a:rPr>
              <a:t>NOME O LOGO</a:t>
            </a:r>
          </a:p>
        </p:txBody>
      </p:sp>
    </p:spTree>
    <p:extLst>
      <p:ext uri="{BB962C8B-B14F-4D97-AF65-F5344CB8AC3E}">
        <p14:creationId xmlns:p14="http://schemas.microsoft.com/office/powerpoint/2010/main" val="165482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  <p:sldLayoutId id="2147484331" r:id="rId12"/>
    <p:sldLayoutId id="2147484332" r:id="rId13"/>
    <p:sldLayoutId id="2147484333" r:id="rId14"/>
    <p:sldLayoutId id="2147484334" r:id="rId15"/>
    <p:sldLayoutId id="2147484377" r:id="rId16"/>
    <p:sldLayoutId id="2147484378" r:id="rId17"/>
    <p:sldLayoutId id="2147484379" r:id="rId18"/>
    <p:sldLayoutId id="2147484380" r:id="rId19"/>
    <p:sldLayoutId id="2147484381" r:id="rId20"/>
    <p:sldLayoutId id="2147484382" r:id="rId21"/>
    <p:sldLayoutId id="2147484383" r:id="rId22"/>
    <p:sldLayoutId id="2147484384" r:id="rId23"/>
    <p:sldLayoutId id="2147484385" r:id="rId24"/>
    <p:sldLayoutId id="2147484386" r:id="rId25"/>
    <p:sldLayoutId id="2147484387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sv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27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31D1F"/>
            </a:gs>
            <a:gs pos="99000">
              <a:srgbClr val="F3433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820" y="4416937"/>
            <a:ext cx="5684959" cy="1108566"/>
          </a:xfrm>
          <a:noFill/>
          <a:scene3d>
            <a:camera prst="orthographicFront"/>
            <a:lightRig rig="threePt" dir="t"/>
          </a:scene3d>
          <a:sp3d prstMaterial="dkEdge"/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8EB7E259-754A-1A49-9120-C003E9DA7F0C}"/>
              </a:ext>
            </a:extLst>
          </p:cNvPr>
          <p:cNvSpPr/>
          <p:nvPr/>
        </p:nvSpPr>
        <p:spPr>
          <a:xfrm>
            <a:off x="6322009" y="-1"/>
            <a:ext cx="3995472" cy="67879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 flipV="1">
            <a:off x="5120172" y="4867578"/>
            <a:ext cx="45719" cy="45719"/>
          </a:xfrm>
        </p:spPr>
        <p:txBody>
          <a:bodyPr rtlCol="0">
            <a:normAutofit fontScale="90000"/>
          </a:bodyPr>
          <a:lstStyle/>
          <a:p>
            <a:br>
              <a:rPr lang="it-IT" sz="22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  <a:ea typeface="+mn-ea"/>
                <a:cs typeface="+mn-cs"/>
              </a:rPr>
            </a:br>
            <a:endParaRPr lang="it-IT" sz="2200">
              <a:solidFill>
                <a:schemeClr val="bg2">
                  <a:lumMod val="10000"/>
                </a:schemeClr>
              </a:solidFill>
              <a:latin typeface="Univers" panose="020B0503020202020204" pitchFamily="34" charset="0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 flipH="1">
            <a:off x="559614" y="3363004"/>
            <a:ext cx="5627795" cy="890397"/>
          </a:xfrm>
        </p:spPr>
        <p:txBody>
          <a:bodyPr rtlCol="0">
            <a:normAutofit fontScale="92500"/>
          </a:bodyPr>
          <a:lstStyle/>
          <a:p>
            <a:pPr rtl="0"/>
            <a:r>
              <a:rPr lang="it-IT" sz="3600" dirty="0">
                <a:solidFill>
                  <a:schemeClr val="bg2">
                    <a:lumMod val="1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Al di là della solita Genova</a:t>
            </a:r>
          </a:p>
        </p:txBody>
      </p:sp>
      <p:sp>
        <p:nvSpPr>
          <p:cNvPr id="19" name="Casella di testo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218779" y="1443286"/>
            <a:ext cx="37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90000"/>
              </a:lnSpc>
            </a:pPr>
            <a:r>
              <a:rPr lang="it-IT" sz="8000" b="1" noProof="1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ZENA</a:t>
            </a:r>
          </a:p>
        </p:txBody>
      </p:sp>
      <p:cxnSp>
        <p:nvCxnSpPr>
          <p:cNvPr id="16" name="Connettore diritto 15" title="Linea di divisio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3854" y="2720623"/>
            <a:ext cx="357178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asella di testo 18">
            <a:extLst>
              <a:ext uri="{FF2B5EF4-FFF2-40B4-BE49-F238E27FC236}">
                <a16:creationId xmlns:a16="http://schemas.microsoft.com/office/drawing/2014/main" id="{9F40A822-E108-BC44-84DB-06426577740D}"/>
              </a:ext>
            </a:extLst>
          </p:cNvPr>
          <p:cNvSpPr txBox="1"/>
          <p:nvPr/>
        </p:nvSpPr>
        <p:spPr bwMode="gray">
          <a:xfrm>
            <a:off x="6591209" y="3030814"/>
            <a:ext cx="298394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chemeClr val="bg2">
                    <a:lumMod val="25000"/>
                  </a:schemeClr>
                </a:solidFill>
              </a:rPr>
              <a:t>Idea di:</a:t>
            </a:r>
          </a:p>
          <a:p>
            <a:r>
              <a:rPr lang="it-IT" sz="2400" dirty="0">
                <a:solidFill>
                  <a:schemeClr val="bg2">
                    <a:lumMod val="10000"/>
                  </a:schemeClr>
                </a:solidFill>
              </a:rPr>
              <a:t>Mattia Piras</a:t>
            </a:r>
          </a:p>
          <a:p>
            <a:r>
              <a:rPr lang="it-IT" sz="2400" dirty="0">
                <a:solidFill>
                  <a:schemeClr val="bg2">
                    <a:lumMod val="10000"/>
                  </a:schemeClr>
                </a:solidFill>
              </a:rPr>
              <a:t>Marco Tonnarelli</a:t>
            </a:r>
          </a:p>
          <a:p>
            <a:endParaRPr lang="it-IT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964F2D1-F57F-114B-A074-8E75CB481969}"/>
              </a:ext>
            </a:extLst>
          </p:cNvPr>
          <p:cNvSpPr/>
          <p:nvPr/>
        </p:nvSpPr>
        <p:spPr>
          <a:xfrm rot="5400000">
            <a:off x="6049560" y="738419"/>
            <a:ext cx="92881" cy="12192002"/>
          </a:xfrm>
          <a:prstGeom prst="rect">
            <a:avLst/>
          </a:prstGeom>
          <a:gradFill>
            <a:gsLst>
              <a:gs pos="4000">
                <a:srgbClr val="C31D1F"/>
              </a:gs>
              <a:gs pos="8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15A3CB57-4C4E-9A4C-B311-A3BE5BE6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981" y="311825"/>
            <a:ext cx="1131460" cy="11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30">
            <a:extLst>
              <a:ext uri="{FF2B5EF4-FFF2-40B4-BE49-F238E27FC236}">
                <a16:creationId xmlns:a16="http://schemas.microsoft.com/office/drawing/2014/main" id="{ECD7076C-8195-5049-80D5-AA2FE1580D5D}"/>
              </a:ext>
            </a:extLst>
          </p:cNvPr>
          <p:cNvSpPr/>
          <p:nvPr/>
        </p:nvSpPr>
        <p:spPr>
          <a:xfrm rot="5400000">
            <a:off x="5388064" y="-5388065"/>
            <a:ext cx="1415871" cy="12192000"/>
          </a:xfrm>
          <a:prstGeom prst="rect">
            <a:avLst/>
          </a:prstGeom>
          <a:gradFill>
            <a:gsLst>
              <a:gs pos="4000">
                <a:srgbClr val="C31D1F"/>
              </a:gs>
              <a:gs pos="80000">
                <a:srgbClr val="F34336"/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491" y="399590"/>
            <a:ext cx="6066217" cy="61668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sz="3200">
                <a:latin typeface="Univers" panose="020B0503020202020204" pitchFamily="34" charset="0"/>
              </a:rPr>
              <a:t>Introduzione: che cos’è Zena?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smtClean="0"/>
              <a:pPr rtl="0"/>
              <a:t>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/>
          <a:lstStyle/>
          <a:p>
            <a:pPr rtl="0"/>
            <a:r>
              <a:rPr lang="it-IT" sz="3200"/>
              <a:t>Chi siamo</a:t>
            </a:r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93977" y="2817769"/>
            <a:ext cx="4984550" cy="2152638"/>
          </a:xfrm>
        </p:spPr>
        <p:txBody>
          <a:bodyPr rtlCol="0">
            <a:noAutofit/>
          </a:bodyPr>
          <a:lstStyle/>
          <a:p>
            <a:pPr rtl="0"/>
            <a:r>
              <a:rPr lang="it-IT" sz="24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Zena è un progetto che nasce con l’intenzione di promuovere il turismo a Genova, fornendo informazioni essenziali relative ai principali punti di interesse della città.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ED57FF9-47C5-3B4C-A8AB-BE6611DBD6CD}"/>
              </a:ext>
            </a:extLst>
          </p:cNvPr>
          <p:cNvSpPr/>
          <p:nvPr/>
        </p:nvSpPr>
        <p:spPr>
          <a:xfrm rot="5400000">
            <a:off x="2610499" y="4110977"/>
            <a:ext cx="136525" cy="5357525"/>
          </a:xfrm>
          <a:prstGeom prst="rect">
            <a:avLst/>
          </a:prstGeom>
          <a:gradFill>
            <a:gsLst>
              <a:gs pos="4000">
                <a:srgbClr val="C31D1F"/>
              </a:gs>
              <a:gs pos="80000">
                <a:srgbClr val="C31D1F"/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7" name="Immagine 26" descr="Immagine che contiene testo, elettronico, monitor, schermo&#10;&#10;Descrizione generata automaticamente">
            <a:extLst>
              <a:ext uri="{FF2B5EF4-FFF2-40B4-BE49-F238E27FC236}">
                <a16:creationId xmlns:a16="http://schemas.microsoft.com/office/drawing/2014/main" id="{3FE1CCA0-E7F2-7B45-83C0-A3459430D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50" y="1587106"/>
            <a:ext cx="2237833" cy="4769244"/>
          </a:xfrm>
          <a:prstGeom prst="rect">
            <a:avLst/>
          </a:prstGeom>
        </p:spPr>
      </p:pic>
      <p:sp>
        <p:nvSpPr>
          <p:cNvPr id="30" name="Rettangolo 29">
            <a:extLst>
              <a:ext uri="{FF2B5EF4-FFF2-40B4-BE49-F238E27FC236}">
                <a16:creationId xmlns:a16="http://schemas.microsoft.com/office/drawing/2014/main" id="{254FC4E4-2268-9B4F-812F-C6F69231FCE4}"/>
              </a:ext>
            </a:extLst>
          </p:cNvPr>
          <p:cNvSpPr/>
          <p:nvPr/>
        </p:nvSpPr>
        <p:spPr>
          <a:xfrm rot="5400000">
            <a:off x="11927884" y="6593888"/>
            <a:ext cx="96423" cy="431801"/>
          </a:xfrm>
          <a:prstGeom prst="rect">
            <a:avLst/>
          </a:prstGeom>
          <a:gradFill>
            <a:gsLst>
              <a:gs pos="4000">
                <a:srgbClr val="C31D1F"/>
              </a:gs>
              <a:gs pos="80000">
                <a:srgbClr val="C31D1F"/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DA0E7076-DBAB-6846-A1BA-A73638D5CFA7}"/>
              </a:ext>
            </a:extLst>
          </p:cNvPr>
          <p:cNvSpPr/>
          <p:nvPr/>
        </p:nvSpPr>
        <p:spPr>
          <a:xfrm>
            <a:off x="228600" y="6395414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ZENA</a:t>
            </a: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99ABE355-AECE-4A4C-9368-20ABD1C64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77" y="375499"/>
            <a:ext cx="691200" cy="691200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97D938A0-7C56-314A-A511-69A8670A55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73" y="1610318"/>
            <a:ext cx="2237833" cy="47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ltGray">
          <a:xfrm>
            <a:off x="0" y="3981450"/>
            <a:ext cx="4973638" cy="1343025"/>
          </a:xfrm>
        </p:spPr>
        <p:txBody>
          <a:bodyPr rtlCol="0"/>
          <a:lstStyle/>
          <a:p>
            <a:pPr rtl="0"/>
            <a:r>
              <a:rPr lang="it-IT" sz="3200"/>
              <a:t>Soluzione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391775" y="4130675"/>
            <a:ext cx="1800225" cy="360363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</a:rPr>
              <a:t>Priorità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DA181BD-F72A-429F-9991-959351A94DDA}"/>
              </a:ext>
            </a:extLst>
          </p:cNvPr>
          <p:cNvSpPr txBox="1"/>
          <p:nvPr/>
        </p:nvSpPr>
        <p:spPr>
          <a:xfrm>
            <a:off x="7981845" y="2860822"/>
            <a:ext cx="2995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Utile e formativa</a:t>
            </a:r>
          </a:p>
        </p:txBody>
      </p:sp>
      <p:pic>
        <p:nvPicPr>
          <p:cNvPr id="30" name="Elemento grafico 29" descr="Testa con ingranaggi">
            <a:extLst>
              <a:ext uri="{FF2B5EF4-FFF2-40B4-BE49-F238E27FC236}">
                <a16:creationId xmlns:a16="http://schemas.microsoft.com/office/drawing/2014/main" id="{C8316CA3-9D18-410F-8795-5D0F13F27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5832" y="2838993"/>
            <a:ext cx="527188" cy="527188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1BF23D87-49E6-4F35-84D1-59566EE504A5}"/>
              </a:ext>
            </a:extLst>
          </p:cNvPr>
          <p:cNvSpPr/>
          <p:nvPr/>
        </p:nvSpPr>
        <p:spPr>
          <a:xfrm>
            <a:off x="793214" y="0"/>
            <a:ext cx="5177928" cy="6858000"/>
          </a:xfrm>
          <a:prstGeom prst="rect">
            <a:avLst/>
          </a:prstGeom>
          <a:gradFill>
            <a:gsLst>
              <a:gs pos="0">
                <a:srgbClr val="C31D1F"/>
              </a:gs>
              <a:gs pos="100000">
                <a:srgbClr val="F34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64E86BC-4143-4DF8-9B6A-8DFEBF01910B}"/>
              </a:ext>
            </a:extLst>
          </p:cNvPr>
          <p:cNvSpPr txBox="1"/>
          <p:nvPr/>
        </p:nvSpPr>
        <p:spPr>
          <a:xfrm>
            <a:off x="1445161" y="1496053"/>
            <a:ext cx="38740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>
                <a:latin typeface="Univers" panose="020B0503020202020204" pitchFamily="34" charset="0"/>
              </a:rPr>
              <a:t>ZENA:</a:t>
            </a:r>
          </a:p>
          <a:p>
            <a:endParaRPr lang="it-IT" sz="1400">
              <a:latin typeface="Univers" panose="020B0503020202020204" pitchFamily="34" charset="0"/>
            </a:endParaRPr>
          </a:p>
          <a:p>
            <a:endParaRPr lang="it-IT" sz="1400">
              <a:latin typeface="Univers" panose="020B0503020202020204" pitchFamily="34" charset="0"/>
            </a:endParaRPr>
          </a:p>
          <a:p>
            <a:r>
              <a:rPr lang="it-IT" sz="2800">
                <a:latin typeface="Univers" panose="020B0503020202020204" pitchFamily="34" charset="0"/>
              </a:rPr>
              <a:t>Quali sono i punti di forza del progetto</a:t>
            </a:r>
          </a:p>
        </p:txBody>
      </p:sp>
      <p:pic>
        <p:nvPicPr>
          <p:cNvPr id="15" name="Elemento grafico 14" descr="Segno di spunta">
            <a:extLst>
              <a:ext uri="{FF2B5EF4-FFF2-40B4-BE49-F238E27FC236}">
                <a16:creationId xmlns:a16="http://schemas.microsoft.com/office/drawing/2014/main" id="{493B5CF5-0492-4EC2-A452-11D8C8B04C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3751" y="1376842"/>
            <a:ext cx="525600" cy="525600"/>
          </a:xfrm>
          <a:prstGeom prst="rect">
            <a:avLst/>
          </a:prstGeom>
        </p:spPr>
      </p:pic>
      <p:cxnSp>
        <p:nvCxnSpPr>
          <p:cNvPr id="18" name="Connettore diritto 17" title="Linea di divisione">
            <a:extLst>
              <a:ext uri="{FF2B5EF4-FFF2-40B4-BE49-F238E27FC236}">
                <a16:creationId xmlns:a16="http://schemas.microsoft.com/office/drawing/2014/main" id="{0D6C7742-36F4-4A48-93D8-86C6482D1239}"/>
              </a:ext>
            </a:extLst>
          </p:cNvPr>
          <p:cNvCxnSpPr>
            <a:cxnSpLocks/>
          </p:cNvCxnSpPr>
          <p:nvPr/>
        </p:nvCxnSpPr>
        <p:spPr>
          <a:xfrm>
            <a:off x="1445161" y="2696381"/>
            <a:ext cx="35717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85E0D06E-7D3D-C640-8ECA-8093506F9482}"/>
              </a:ext>
            </a:extLst>
          </p:cNvPr>
          <p:cNvSpPr/>
          <p:nvPr/>
        </p:nvSpPr>
        <p:spPr>
          <a:xfrm rot="5400000">
            <a:off x="6026156" y="711490"/>
            <a:ext cx="139686" cy="12192000"/>
          </a:xfrm>
          <a:prstGeom prst="rect">
            <a:avLst/>
          </a:prstGeom>
          <a:gradFill>
            <a:gsLst>
              <a:gs pos="4000">
                <a:srgbClr val="C31D1F"/>
              </a:gs>
              <a:gs pos="80000">
                <a:srgbClr val="F34336"/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Segnaposto testo 28">
            <a:extLst>
              <a:ext uri="{FF2B5EF4-FFF2-40B4-BE49-F238E27FC236}">
                <a16:creationId xmlns:a16="http://schemas.microsoft.com/office/drawing/2014/main" id="{2D24632D-5A1C-2E4B-A088-12DECC07226C}"/>
              </a:ext>
            </a:extLst>
          </p:cNvPr>
          <p:cNvSpPr txBox="1">
            <a:spLocks/>
          </p:cNvSpPr>
          <p:nvPr/>
        </p:nvSpPr>
        <p:spPr bwMode="gray">
          <a:xfrm>
            <a:off x="7981846" y="1453617"/>
            <a:ext cx="2995232" cy="52322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Facile e intuitiva</a:t>
            </a:r>
          </a:p>
        </p:txBody>
      </p:sp>
      <p:pic>
        <p:nvPicPr>
          <p:cNvPr id="4" name="Elemento grafico 3" descr="Tendenza in salita">
            <a:extLst>
              <a:ext uri="{FF2B5EF4-FFF2-40B4-BE49-F238E27FC236}">
                <a16:creationId xmlns:a16="http://schemas.microsoft.com/office/drawing/2014/main" id="{4410E020-8AF5-45F1-8BEF-189F579DF0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3751" y="4227117"/>
            <a:ext cx="525600" cy="525600"/>
          </a:xfrm>
          <a:prstGeom prst="rect">
            <a:avLst/>
          </a:prstGeom>
        </p:spPr>
      </p:pic>
      <p:sp>
        <p:nvSpPr>
          <p:cNvPr id="36" name="Segnaposto testo 28">
            <a:extLst>
              <a:ext uri="{FF2B5EF4-FFF2-40B4-BE49-F238E27FC236}">
                <a16:creationId xmlns:a16="http://schemas.microsoft.com/office/drawing/2014/main" id="{E9FEBAF9-EC07-0743-BDE6-6B90C4ECA0C6}"/>
              </a:ext>
            </a:extLst>
          </p:cNvPr>
          <p:cNvSpPr txBox="1">
            <a:spLocks/>
          </p:cNvSpPr>
          <p:nvPr/>
        </p:nvSpPr>
        <p:spPr bwMode="gray">
          <a:xfrm>
            <a:off x="7981845" y="4264228"/>
            <a:ext cx="3240380" cy="74408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Possibili sviluppi futuri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611AC286-D8BA-7942-8610-EC83327CAF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7839" y="281630"/>
            <a:ext cx="1131460" cy="1131460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099C9943-84F0-3841-B11A-45D8918B62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105" y="6366065"/>
            <a:ext cx="2621895" cy="5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31">
            <a:extLst>
              <a:ext uri="{FF2B5EF4-FFF2-40B4-BE49-F238E27FC236}">
                <a16:creationId xmlns:a16="http://schemas.microsoft.com/office/drawing/2014/main" id="{69A1E195-C410-F543-8C36-B9FBBE089495}"/>
              </a:ext>
            </a:extLst>
          </p:cNvPr>
          <p:cNvSpPr/>
          <p:nvPr/>
        </p:nvSpPr>
        <p:spPr>
          <a:xfrm rot="5400000">
            <a:off x="5388064" y="-5388065"/>
            <a:ext cx="1415871" cy="12192000"/>
          </a:xfrm>
          <a:prstGeom prst="rect">
            <a:avLst/>
          </a:prstGeom>
          <a:gradFill>
            <a:gsLst>
              <a:gs pos="4000">
                <a:srgbClr val="C31D1F"/>
              </a:gs>
              <a:gs pos="62000">
                <a:srgbClr val="F34336"/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6911" y="491935"/>
            <a:ext cx="3553093" cy="432000"/>
          </a:xfrm>
        </p:spPr>
        <p:txBody>
          <a:bodyPr rtlCol="0">
            <a:noAutofit/>
          </a:bodyPr>
          <a:lstStyle/>
          <a:p>
            <a:pPr rtl="0"/>
            <a:r>
              <a:rPr lang="it-IT" sz="3200">
                <a:latin typeface="Univers" panose="020B0503020202020204" pitchFamily="34" charset="0"/>
              </a:rPr>
              <a:t>Facile e intuitiva.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79796" y="5441621"/>
            <a:ext cx="2743200" cy="533333"/>
          </a:xfrm>
        </p:spPr>
        <p:txBody>
          <a:bodyPr rtlCol="0"/>
          <a:lstStyle/>
          <a:p>
            <a:pPr rtl="0"/>
            <a:r>
              <a:rPr lang="it-IT"/>
              <a:t>4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98972" y="3375577"/>
            <a:ext cx="1701800" cy="461468"/>
          </a:xfrm>
        </p:spPr>
        <p:txBody>
          <a:bodyPr rtlCol="0">
            <a:normAutofit/>
          </a:bodyPr>
          <a:lstStyle/>
          <a:p>
            <a:pPr rtl="0"/>
            <a:r>
              <a:rPr lang="it-IT" sz="24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Musei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201841" y="3375577"/>
            <a:ext cx="2337165" cy="472187"/>
          </a:xfrm>
        </p:spPr>
        <p:txBody>
          <a:bodyPr rtlCol="0">
            <a:noAutofit/>
          </a:bodyPr>
          <a:lstStyle/>
          <a:p>
            <a:pPr rtl="0"/>
            <a:r>
              <a:rPr lang="it-IT" sz="2400">
                <a:solidFill>
                  <a:schemeClr val="bg2">
                    <a:lumMod val="10000"/>
                  </a:schemeClr>
                </a:solidFill>
              </a:rPr>
              <a:t>Palazzi dei Rolli</a:t>
            </a:r>
          </a:p>
        </p:txBody>
      </p:sp>
      <p:cxnSp>
        <p:nvCxnSpPr>
          <p:cNvPr id="20" name="Connettore diritto 19" title="Linea di divisione">
            <a:extLst>
              <a:ext uri="{FF2B5EF4-FFF2-40B4-BE49-F238E27FC236}">
                <a16:creationId xmlns:a16="http://schemas.microsoft.com/office/drawing/2014/main" id="{B674B9A6-D55C-478C-8D92-D0BFBCD7B598}"/>
              </a:ext>
            </a:extLst>
          </p:cNvPr>
          <p:cNvCxnSpPr>
            <a:cxnSpLocks/>
          </p:cNvCxnSpPr>
          <p:nvPr/>
        </p:nvCxnSpPr>
        <p:spPr>
          <a:xfrm>
            <a:off x="3473627" y="3213100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 title="Linea di divisione">
            <a:extLst>
              <a:ext uri="{FF2B5EF4-FFF2-40B4-BE49-F238E27FC236}">
                <a16:creationId xmlns:a16="http://schemas.microsoft.com/office/drawing/2014/main" id="{5A0322F4-E79A-4E4D-98CA-2DC1692F90C3}"/>
              </a:ext>
            </a:extLst>
          </p:cNvPr>
          <p:cNvCxnSpPr>
            <a:cxnSpLocks/>
          </p:cNvCxnSpPr>
          <p:nvPr/>
        </p:nvCxnSpPr>
        <p:spPr>
          <a:xfrm>
            <a:off x="1049872" y="5596886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 title="Linea di divisione">
            <a:extLst>
              <a:ext uri="{FF2B5EF4-FFF2-40B4-BE49-F238E27FC236}">
                <a16:creationId xmlns:a16="http://schemas.microsoft.com/office/drawing/2014/main" id="{0DC27E82-D5C7-4AE4-BAF3-5DBB12CA0835}"/>
              </a:ext>
            </a:extLst>
          </p:cNvPr>
          <p:cNvCxnSpPr>
            <a:cxnSpLocks/>
          </p:cNvCxnSpPr>
          <p:nvPr/>
        </p:nvCxnSpPr>
        <p:spPr>
          <a:xfrm>
            <a:off x="1049872" y="3213100"/>
            <a:ext cx="1800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 title="Linea di divisione">
            <a:extLst>
              <a:ext uri="{FF2B5EF4-FFF2-40B4-BE49-F238E27FC236}">
                <a16:creationId xmlns:a16="http://schemas.microsoft.com/office/drawing/2014/main" id="{8C3BE7D2-4C35-4BA9-9A98-1A6E17A84A71}"/>
              </a:ext>
            </a:extLst>
          </p:cNvPr>
          <p:cNvCxnSpPr>
            <a:cxnSpLocks/>
          </p:cNvCxnSpPr>
          <p:nvPr/>
        </p:nvCxnSpPr>
        <p:spPr>
          <a:xfrm>
            <a:off x="3470422" y="5611493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Segnaposto immagine 17">
            <a:extLst>
              <a:ext uri="{FF2B5EF4-FFF2-40B4-BE49-F238E27FC236}">
                <a16:creationId xmlns:a16="http://schemas.microsoft.com/office/drawing/2014/main" id="{458BBD06-9704-4843-9B9A-0E2B82B6E6FC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>
          <a:xfrm>
            <a:off x="1410000" y="1819964"/>
            <a:ext cx="1085672" cy="1086542"/>
          </a:xfrm>
          <a:solidFill>
            <a:srgbClr val="3498DB"/>
          </a:solidFill>
          <a:ln w="152400">
            <a:solidFill>
              <a:srgbClr val="3498D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27" name="Segnaposto immagine 26">
            <a:extLst>
              <a:ext uri="{FF2B5EF4-FFF2-40B4-BE49-F238E27FC236}">
                <a16:creationId xmlns:a16="http://schemas.microsoft.com/office/drawing/2014/main" id="{BD506F7A-FD3F-45FA-8AF8-07E10DDF3EF2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>
          <a:xfrm>
            <a:off x="3812793" y="4170387"/>
            <a:ext cx="1115259" cy="1116154"/>
          </a:xfrm>
          <a:solidFill>
            <a:srgbClr val="E67E22"/>
          </a:solidFill>
          <a:ln w="152400">
            <a:solidFill>
              <a:srgbClr val="E67E22"/>
            </a:solidFill>
          </a:ln>
          <a:effectLst>
            <a:outerShdw blurRad="50800" dist="38100" dir="81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31" name="Segnaposto immagine 30">
            <a:extLst>
              <a:ext uri="{FF2B5EF4-FFF2-40B4-BE49-F238E27FC236}">
                <a16:creationId xmlns:a16="http://schemas.microsoft.com/office/drawing/2014/main" id="{C12CF502-113A-43DE-A143-F58F43728966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>
          <a:xfrm>
            <a:off x="3830791" y="1819963"/>
            <a:ext cx="1085672" cy="1086543"/>
          </a:xfrm>
          <a:solidFill>
            <a:srgbClr val="E74C3C"/>
          </a:solidFill>
          <a:ln w="152400">
            <a:solidFill>
              <a:srgbClr val="E74C3C"/>
            </a:solidFill>
          </a:ln>
          <a:effectLst>
            <a:outerShdw blurRad="50800" dist="38100" dir="81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35" name="Segnaposto immagine 34">
            <a:extLst>
              <a:ext uri="{FF2B5EF4-FFF2-40B4-BE49-F238E27FC236}">
                <a16:creationId xmlns:a16="http://schemas.microsoft.com/office/drawing/2014/main" id="{7FE09EB5-62B3-43AF-9E71-744A197F46BC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>
          <a:xfrm>
            <a:off x="1407036" y="4165304"/>
            <a:ext cx="1085672" cy="1086543"/>
          </a:xfrm>
          <a:solidFill>
            <a:srgbClr val="27AE60"/>
          </a:solidFill>
          <a:ln w="152400">
            <a:solidFill>
              <a:srgbClr val="27AE60"/>
            </a:solidFill>
          </a:ln>
          <a:effectLst>
            <a:outerShdw blurRad="50800" dist="38100" dir="81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9" name="Segnaposto testo 7">
            <a:extLst>
              <a:ext uri="{FF2B5EF4-FFF2-40B4-BE49-F238E27FC236}">
                <a16:creationId xmlns:a16="http://schemas.microsoft.com/office/drawing/2014/main" id="{03FFFBF8-7F0B-DB4B-AB0B-E930AEFF593E}"/>
              </a:ext>
            </a:extLst>
          </p:cNvPr>
          <p:cNvSpPr txBox="1">
            <a:spLocks/>
          </p:cNvSpPr>
          <p:nvPr/>
        </p:nvSpPr>
        <p:spPr>
          <a:xfrm>
            <a:off x="721819" y="5777057"/>
            <a:ext cx="2456106" cy="717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>
                <a:solidFill>
                  <a:schemeClr val="bg2">
                    <a:lumMod val="10000"/>
                  </a:schemeClr>
                </a:solidFill>
              </a:rPr>
              <a:t>Parchi e giardini</a:t>
            </a:r>
          </a:p>
        </p:txBody>
      </p:sp>
      <p:sp>
        <p:nvSpPr>
          <p:cNvPr id="50" name="Segnaposto testo 7">
            <a:extLst>
              <a:ext uri="{FF2B5EF4-FFF2-40B4-BE49-F238E27FC236}">
                <a16:creationId xmlns:a16="http://schemas.microsoft.com/office/drawing/2014/main" id="{D8AB66A3-8F74-764F-8008-42C4CC0A0FA4}"/>
              </a:ext>
            </a:extLst>
          </p:cNvPr>
          <p:cNvSpPr txBox="1">
            <a:spLocks/>
          </p:cNvSpPr>
          <p:nvPr/>
        </p:nvSpPr>
        <p:spPr>
          <a:xfrm>
            <a:off x="3290422" y="5777057"/>
            <a:ext cx="1980000" cy="717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>
                <a:solidFill>
                  <a:schemeClr val="bg2">
                    <a:lumMod val="10000"/>
                  </a:schemeClr>
                </a:solidFill>
              </a:rPr>
              <a:t>Chiese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F5E392B6-F38F-294D-8B0C-117D1ABCA98E}"/>
              </a:ext>
            </a:extLst>
          </p:cNvPr>
          <p:cNvSpPr/>
          <p:nvPr/>
        </p:nvSpPr>
        <p:spPr>
          <a:xfrm rot="5400000">
            <a:off x="6026156" y="711490"/>
            <a:ext cx="139686" cy="12192000"/>
          </a:xfrm>
          <a:prstGeom prst="rect">
            <a:avLst/>
          </a:prstGeom>
          <a:gradFill>
            <a:gsLst>
              <a:gs pos="4000">
                <a:srgbClr val="C31D1F"/>
              </a:gs>
              <a:gs pos="80000">
                <a:srgbClr val="F34336"/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6" name="Segnaposto testo 28">
            <a:extLst>
              <a:ext uri="{FF2B5EF4-FFF2-40B4-BE49-F238E27FC236}">
                <a16:creationId xmlns:a16="http://schemas.microsoft.com/office/drawing/2014/main" id="{E7406953-71B2-E943-9065-5D82237C52EB}"/>
              </a:ext>
            </a:extLst>
          </p:cNvPr>
          <p:cNvSpPr txBox="1">
            <a:spLocks/>
          </p:cNvSpPr>
          <p:nvPr/>
        </p:nvSpPr>
        <p:spPr bwMode="gray">
          <a:xfrm>
            <a:off x="5784939" y="1604523"/>
            <a:ext cx="5810159" cy="220254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it-IT" sz="22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 Punti di interesse divisi per categorie.</a:t>
            </a:r>
          </a:p>
          <a:p>
            <a:pPr>
              <a:buFont typeface="Wingdings" pitchFamily="2" charset="2"/>
              <a:buChar char="Ø"/>
            </a:pPr>
            <a:endParaRPr lang="it-IT" sz="2200">
              <a:solidFill>
                <a:schemeClr val="bg2">
                  <a:lumMod val="10000"/>
                </a:schemeClr>
              </a:solidFill>
              <a:latin typeface="Univers" panose="020B0503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it-IT" sz="22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 Utilizzo di Google </a:t>
            </a:r>
            <a:r>
              <a:rPr lang="it-IT" sz="2200" err="1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Maps</a:t>
            </a:r>
            <a:r>
              <a:rPr lang="it-IT" sz="22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 API.</a:t>
            </a:r>
          </a:p>
          <a:p>
            <a:pPr>
              <a:buFont typeface="Wingdings" pitchFamily="2" charset="2"/>
              <a:buChar char="Ø"/>
            </a:pPr>
            <a:endParaRPr lang="it-IT" sz="2200">
              <a:solidFill>
                <a:schemeClr val="bg2">
                  <a:lumMod val="10000"/>
                </a:schemeClr>
              </a:solidFill>
              <a:latin typeface="Univers" panose="020B0503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it-IT" sz="22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 Ricerca, preferiti e recensioni.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6A6C637A-8401-7044-8367-CA3628A3B7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75" y="3803015"/>
            <a:ext cx="2743200" cy="1796939"/>
          </a:xfrm>
          <a:prstGeom prst="rect">
            <a:avLst/>
          </a:prstGeom>
        </p:spPr>
      </p:pic>
      <p:pic>
        <p:nvPicPr>
          <p:cNvPr id="62" name="Immagine 61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306E22-1034-2547-B8BF-0151DC8180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018" y="3803015"/>
            <a:ext cx="2626881" cy="1796939"/>
          </a:xfrm>
          <a:prstGeom prst="rect">
            <a:avLst/>
          </a:prstGeom>
        </p:spPr>
      </p:pic>
      <p:sp>
        <p:nvSpPr>
          <p:cNvPr id="66" name="Rettangolo 65">
            <a:extLst>
              <a:ext uri="{FF2B5EF4-FFF2-40B4-BE49-F238E27FC236}">
                <a16:creationId xmlns:a16="http://schemas.microsoft.com/office/drawing/2014/main" id="{CDC58D1C-DFFA-8E45-AD6F-9E2219C41C28}"/>
              </a:ext>
            </a:extLst>
          </p:cNvPr>
          <p:cNvSpPr/>
          <p:nvPr/>
        </p:nvSpPr>
        <p:spPr>
          <a:xfrm>
            <a:off x="228600" y="6395414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ZENA</a:t>
            </a:r>
          </a:p>
        </p:txBody>
      </p:sp>
      <p:pic>
        <p:nvPicPr>
          <p:cNvPr id="57" name="Immagine 56">
            <a:extLst>
              <a:ext uri="{FF2B5EF4-FFF2-40B4-BE49-F238E27FC236}">
                <a16:creationId xmlns:a16="http://schemas.microsoft.com/office/drawing/2014/main" id="{F4D6065E-688C-487B-BFD8-EE7B39317D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" y="341307"/>
            <a:ext cx="691200" cy="691200"/>
          </a:xfrm>
          <a:prstGeom prst="rect">
            <a:avLst/>
          </a:prstGeom>
        </p:spPr>
      </p:pic>
      <p:pic>
        <p:nvPicPr>
          <p:cNvPr id="68" name="Immagine 67">
            <a:extLst>
              <a:ext uri="{FF2B5EF4-FFF2-40B4-BE49-F238E27FC236}">
                <a16:creationId xmlns:a16="http://schemas.microsoft.com/office/drawing/2014/main" id="{A02A4AA2-5135-BA43-A86B-2406516C34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105" y="6366065"/>
            <a:ext cx="2621895" cy="5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CD4E6C6-4084-4B98-B9A2-BA2D98ED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B73C415-D670-4716-A5EC-CC4D52CA2BAC}" type="slidenum">
              <a:rPr lang="it-IT" noProof="0" smtClean="0"/>
              <a:pPr rtl="0"/>
              <a:t>5</a:t>
            </a:fld>
            <a:endParaRPr lang="it-IT" noProof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A82A9933-C0AB-4A76-8ED5-2BA12B75312A}"/>
              </a:ext>
            </a:extLst>
          </p:cNvPr>
          <p:cNvSpPr/>
          <p:nvPr/>
        </p:nvSpPr>
        <p:spPr>
          <a:xfrm rot="5400000">
            <a:off x="5388064" y="-5388065"/>
            <a:ext cx="1415871" cy="12192000"/>
          </a:xfrm>
          <a:prstGeom prst="rect">
            <a:avLst/>
          </a:prstGeom>
          <a:gradFill>
            <a:gsLst>
              <a:gs pos="4000">
                <a:srgbClr val="C31D1F"/>
              </a:gs>
              <a:gs pos="80000">
                <a:srgbClr val="F34336"/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CC69E1C-B5F8-4B87-B2D0-665BDB379739}"/>
              </a:ext>
            </a:extLst>
          </p:cNvPr>
          <p:cNvSpPr txBox="1"/>
          <p:nvPr/>
        </p:nvSpPr>
        <p:spPr>
          <a:xfrm>
            <a:off x="1748010" y="415547"/>
            <a:ext cx="1007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>
                <a:latin typeface="Univers" panose="020B0503020202020204" pitchFamily="34" charset="0"/>
                <a:ea typeface="+mj-ea"/>
                <a:cs typeface="+mj-cs"/>
              </a:rPr>
              <a:t>Utile e formativa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6FFEE51-2BA2-4C9C-8F12-241D86F6C2C1}"/>
              </a:ext>
            </a:extLst>
          </p:cNvPr>
          <p:cNvSpPr txBox="1"/>
          <p:nvPr/>
        </p:nvSpPr>
        <p:spPr>
          <a:xfrm>
            <a:off x="610331" y="2255114"/>
            <a:ext cx="62806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Per</a:t>
            </a:r>
            <a:r>
              <a:rPr lang="it-IT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22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ogni luogo è presente una descrizione arricchita con dettagli storici e artistici che possono incuriosire ogni genere di persona.</a:t>
            </a:r>
          </a:p>
          <a:p>
            <a:endParaRPr lang="it-IT" sz="2200">
              <a:solidFill>
                <a:schemeClr val="bg2">
                  <a:lumMod val="10000"/>
                </a:schemeClr>
              </a:solidFill>
              <a:latin typeface="Univers" panose="020B0503020202020204" pitchFamily="34" charset="0"/>
            </a:endParaRPr>
          </a:p>
          <a:p>
            <a:endParaRPr lang="it-IT" sz="2200">
              <a:solidFill>
                <a:schemeClr val="bg2">
                  <a:lumMod val="10000"/>
                </a:schemeClr>
              </a:solidFill>
              <a:latin typeface="Univers" panose="020B0503020202020204" pitchFamily="34" charset="0"/>
            </a:endParaRPr>
          </a:p>
          <a:p>
            <a:r>
              <a:rPr lang="it-IT" sz="22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Sono disponibili gli orari e la posizione di ogni posto in modo da rendere più facile il vostro giro turistico.</a:t>
            </a:r>
          </a:p>
          <a:p>
            <a:r>
              <a:rPr lang="it-IT" sz="22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 </a:t>
            </a:r>
          </a:p>
        </p:txBody>
      </p:sp>
      <p:pic>
        <p:nvPicPr>
          <p:cNvPr id="1029" name="Immagine 1028">
            <a:extLst>
              <a:ext uri="{FF2B5EF4-FFF2-40B4-BE49-F238E27FC236}">
                <a16:creationId xmlns:a16="http://schemas.microsoft.com/office/drawing/2014/main" id="{36AFBB08-3106-44B9-A6B0-12DC8260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4967" y="305312"/>
            <a:ext cx="1678833" cy="358565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Immagine 1026" descr="Immagine che contiene testo, screenshot, elettronico&#10;&#10;Descrizione generata automaticamente">
            <a:extLst>
              <a:ext uri="{FF2B5EF4-FFF2-40B4-BE49-F238E27FC236}">
                <a16:creationId xmlns:a16="http://schemas.microsoft.com/office/drawing/2014/main" id="{E5CD0DCD-8F6A-4E4F-8638-71E7E19CDD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" t="19920" r="11505" b="13734"/>
          <a:stretch/>
        </p:blipFill>
        <p:spPr>
          <a:xfrm>
            <a:off x="9585094" y="3168586"/>
            <a:ext cx="1858578" cy="3128054"/>
          </a:xfrm>
          <a:prstGeom prst="rect">
            <a:avLst/>
          </a:prstGeom>
        </p:spPr>
      </p:pic>
      <p:sp>
        <p:nvSpPr>
          <p:cNvPr id="1030" name="Rettangolo 1029">
            <a:extLst>
              <a:ext uri="{FF2B5EF4-FFF2-40B4-BE49-F238E27FC236}">
                <a16:creationId xmlns:a16="http://schemas.microsoft.com/office/drawing/2014/main" id="{A0BB0D89-F777-4224-AC95-D0CA42FCEE7A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4000">
                <a:srgbClr val="C31D1F"/>
              </a:gs>
              <a:gs pos="80000">
                <a:srgbClr val="F34336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3B789B4B-D251-492B-8DAC-01A9AB642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1" y="309122"/>
            <a:ext cx="691200" cy="691200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437ED647-5733-3248-A23A-64FA87E20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105" y="6366065"/>
            <a:ext cx="2621895" cy="511269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734DC5E-4208-F146-AA6E-FDF0A08BB8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86" y="2208859"/>
            <a:ext cx="2501900" cy="33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8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A82FE97E-AC6F-F74C-A582-648B87F2C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9934"/>
            <a:ext cx="3352445" cy="2011467"/>
          </a:xfrm>
          <a:prstGeom prst="rect">
            <a:avLst/>
          </a:prstGeom>
        </p:spPr>
      </p:pic>
      <p:sp>
        <p:nvSpPr>
          <p:cNvPr id="26" name="Rettangolo 25">
            <a:extLst>
              <a:ext uri="{FF2B5EF4-FFF2-40B4-BE49-F238E27FC236}">
                <a16:creationId xmlns:a16="http://schemas.microsoft.com/office/drawing/2014/main" id="{42B768CC-3D4A-DC43-8B4C-3DC65628B409}"/>
              </a:ext>
            </a:extLst>
          </p:cNvPr>
          <p:cNvSpPr/>
          <p:nvPr/>
        </p:nvSpPr>
        <p:spPr>
          <a:xfrm rot="5400000">
            <a:off x="5388064" y="-5388065"/>
            <a:ext cx="1415871" cy="12192000"/>
          </a:xfrm>
          <a:prstGeom prst="rect">
            <a:avLst/>
          </a:prstGeom>
          <a:gradFill>
            <a:gsLst>
              <a:gs pos="4000">
                <a:srgbClr val="C31D1F"/>
              </a:gs>
              <a:gs pos="80000">
                <a:srgbClr val="F34336"/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505108A-ABCE-1442-8549-D5EAC4C7B9A5}"/>
              </a:ext>
            </a:extLst>
          </p:cNvPr>
          <p:cNvSpPr/>
          <p:nvPr/>
        </p:nvSpPr>
        <p:spPr>
          <a:xfrm rot="5400000">
            <a:off x="6026155" y="711489"/>
            <a:ext cx="139686" cy="12192001"/>
          </a:xfrm>
          <a:prstGeom prst="rect">
            <a:avLst/>
          </a:prstGeom>
          <a:gradFill>
            <a:gsLst>
              <a:gs pos="4000">
                <a:srgbClr val="C31D1F"/>
              </a:gs>
              <a:gs pos="80000">
                <a:srgbClr val="F34336"/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itolo 1">
            <a:extLst>
              <a:ext uri="{FF2B5EF4-FFF2-40B4-BE49-F238E27FC236}">
                <a16:creationId xmlns:a16="http://schemas.microsoft.com/office/drawing/2014/main" id="{B6EAC9FC-D615-6E42-80A6-B0F205D2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091" y="491935"/>
            <a:ext cx="3871146" cy="432000"/>
          </a:xfrm>
        </p:spPr>
        <p:txBody>
          <a:bodyPr rtlCol="0">
            <a:noAutofit/>
          </a:bodyPr>
          <a:lstStyle/>
          <a:p>
            <a:pPr rtl="0"/>
            <a:r>
              <a:rPr lang="it-IT" sz="3200">
                <a:latin typeface="Univers" panose="020B0503020202020204" pitchFamily="34" charset="0"/>
              </a:rPr>
              <a:t>Obiettivi raggiunti.</a:t>
            </a:r>
          </a:p>
        </p:txBody>
      </p:sp>
      <p:sp>
        <p:nvSpPr>
          <p:cNvPr id="36" name="Segnaposto testo 28">
            <a:extLst>
              <a:ext uri="{FF2B5EF4-FFF2-40B4-BE49-F238E27FC236}">
                <a16:creationId xmlns:a16="http://schemas.microsoft.com/office/drawing/2014/main" id="{84C98AED-FD60-0949-BB3D-1E3BFC55C494}"/>
              </a:ext>
            </a:extLst>
          </p:cNvPr>
          <p:cNvSpPr txBox="1">
            <a:spLocks/>
          </p:cNvSpPr>
          <p:nvPr/>
        </p:nvSpPr>
        <p:spPr bwMode="gray">
          <a:xfrm>
            <a:off x="4639502" y="1989953"/>
            <a:ext cx="5745317" cy="380623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it-IT" sz="22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Tutte le funzionalità previste         inizialmente sono state implementate correttamente.</a:t>
            </a:r>
          </a:p>
          <a:p>
            <a:pPr>
              <a:buFont typeface="Wingdings" pitchFamily="2" charset="2"/>
              <a:buChar char="Ø"/>
            </a:pPr>
            <a:endParaRPr lang="it-IT" sz="2200">
              <a:solidFill>
                <a:schemeClr val="bg2">
                  <a:lumMod val="10000"/>
                </a:schemeClr>
              </a:solidFill>
              <a:latin typeface="Univers" panose="020B0503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it-IT" sz="22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Gestione dei dati interamente affidata al database.</a:t>
            </a:r>
          </a:p>
          <a:p>
            <a:pPr>
              <a:buFont typeface="Wingdings" pitchFamily="2" charset="2"/>
              <a:buChar char="Ø"/>
            </a:pPr>
            <a:endParaRPr lang="it-IT" sz="2200">
              <a:solidFill>
                <a:schemeClr val="bg2">
                  <a:lumMod val="10000"/>
                </a:schemeClr>
              </a:solidFill>
              <a:latin typeface="Univers" panose="020B0503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it-IT" sz="22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Possibilità di contattare gli sviluppatori per consigliare migliorie o segnalare errori.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CD6C6E11-A668-414D-AF16-3F94B921EF52}"/>
              </a:ext>
            </a:extLst>
          </p:cNvPr>
          <p:cNvSpPr/>
          <p:nvPr/>
        </p:nvSpPr>
        <p:spPr>
          <a:xfrm>
            <a:off x="235667" y="6368315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ZENA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AFCC6031-F10E-4717-836F-6D7F0F067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1" y="340199"/>
            <a:ext cx="691200" cy="691200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179E6B5D-1688-8F4F-8C9C-B9F503470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105" y="6366065"/>
            <a:ext cx="2621895" cy="511269"/>
          </a:xfrm>
          <a:prstGeom prst="rect">
            <a:avLst/>
          </a:prstGeom>
        </p:spPr>
      </p:pic>
      <p:pic>
        <p:nvPicPr>
          <p:cNvPr id="3" name="Immagine 2" descr="Immagine che contiene testo, monitor, screenshot&#10;&#10;Descrizione generata automaticamente">
            <a:extLst>
              <a:ext uri="{FF2B5EF4-FFF2-40B4-BE49-F238E27FC236}">
                <a16:creationId xmlns:a16="http://schemas.microsoft.com/office/drawing/2014/main" id="{4E4092CD-4E89-2146-BFDD-5A0DAB611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25" y="1614380"/>
            <a:ext cx="2131834" cy="45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8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A82FE97E-AC6F-F74C-A582-648B87F2C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9934"/>
            <a:ext cx="3352445" cy="2011467"/>
          </a:xfrm>
          <a:prstGeom prst="rect">
            <a:avLst/>
          </a:prstGeom>
        </p:spPr>
      </p:pic>
      <p:sp>
        <p:nvSpPr>
          <p:cNvPr id="26" name="Rettangolo 25">
            <a:extLst>
              <a:ext uri="{FF2B5EF4-FFF2-40B4-BE49-F238E27FC236}">
                <a16:creationId xmlns:a16="http://schemas.microsoft.com/office/drawing/2014/main" id="{42B768CC-3D4A-DC43-8B4C-3DC65628B409}"/>
              </a:ext>
            </a:extLst>
          </p:cNvPr>
          <p:cNvSpPr/>
          <p:nvPr/>
        </p:nvSpPr>
        <p:spPr>
          <a:xfrm rot="5400000">
            <a:off x="5388064" y="-5388065"/>
            <a:ext cx="1415871" cy="12192000"/>
          </a:xfrm>
          <a:prstGeom prst="rect">
            <a:avLst/>
          </a:prstGeom>
          <a:gradFill>
            <a:gsLst>
              <a:gs pos="4000">
                <a:srgbClr val="C31D1F"/>
              </a:gs>
              <a:gs pos="80000">
                <a:srgbClr val="F34336"/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505108A-ABCE-1442-8549-D5EAC4C7B9A5}"/>
              </a:ext>
            </a:extLst>
          </p:cNvPr>
          <p:cNvSpPr/>
          <p:nvPr/>
        </p:nvSpPr>
        <p:spPr>
          <a:xfrm rot="5400000">
            <a:off x="6026156" y="711490"/>
            <a:ext cx="139686" cy="12192000"/>
          </a:xfrm>
          <a:prstGeom prst="rect">
            <a:avLst/>
          </a:prstGeom>
          <a:gradFill>
            <a:gsLst>
              <a:gs pos="4000">
                <a:srgbClr val="C31D1F"/>
              </a:gs>
              <a:gs pos="80000">
                <a:srgbClr val="F34336"/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itolo 1">
            <a:extLst>
              <a:ext uri="{FF2B5EF4-FFF2-40B4-BE49-F238E27FC236}">
                <a16:creationId xmlns:a16="http://schemas.microsoft.com/office/drawing/2014/main" id="{B6EAC9FC-D615-6E42-80A6-B0F205D2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160" y="491935"/>
            <a:ext cx="3352445" cy="432000"/>
          </a:xfrm>
        </p:spPr>
        <p:txBody>
          <a:bodyPr rtlCol="0">
            <a:noAutofit/>
          </a:bodyPr>
          <a:lstStyle/>
          <a:p>
            <a:pPr rtl="0"/>
            <a:r>
              <a:rPr lang="it-IT" sz="3200">
                <a:latin typeface="Univers" panose="020B0503020202020204" pitchFamily="34" charset="0"/>
              </a:rPr>
              <a:t>Sviluppi futuri.</a:t>
            </a:r>
          </a:p>
        </p:txBody>
      </p:sp>
      <p:sp>
        <p:nvSpPr>
          <p:cNvPr id="36" name="Segnaposto testo 28">
            <a:extLst>
              <a:ext uri="{FF2B5EF4-FFF2-40B4-BE49-F238E27FC236}">
                <a16:creationId xmlns:a16="http://schemas.microsoft.com/office/drawing/2014/main" id="{84C98AED-FD60-0949-BB3D-1E3BFC55C494}"/>
              </a:ext>
            </a:extLst>
          </p:cNvPr>
          <p:cNvSpPr txBox="1">
            <a:spLocks/>
          </p:cNvSpPr>
          <p:nvPr/>
        </p:nvSpPr>
        <p:spPr bwMode="gray">
          <a:xfrm>
            <a:off x="1065320" y="1896486"/>
            <a:ext cx="7020076" cy="401563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it-IT" sz="22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Aggiungere una funzionalità che consenta di acquistare i biglietti dei musei direttamente in-</a:t>
            </a:r>
            <a:r>
              <a:rPr lang="it-IT" sz="2200" err="1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app</a:t>
            </a:r>
            <a:r>
              <a:rPr lang="it-IT" sz="22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it-IT" sz="2200">
              <a:solidFill>
                <a:schemeClr val="bg2">
                  <a:lumMod val="10000"/>
                </a:schemeClr>
              </a:solidFill>
              <a:latin typeface="Univers" panose="020B0503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it-IT" sz="22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Permettere agli utenti di lasciare commenti.</a:t>
            </a:r>
          </a:p>
          <a:p>
            <a:pPr>
              <a:buFont typeface="Wingdings" pitchFamily="2" charset="2"/>
              <a:buChar char="Ø"/>
            </a:pPr>
            <a:endParaRPr lang="it-IT" sz="2200">
              <a:solidFill>
                <a:schemeClr val="bg2">
                  <a:lumMod val="10000"/>
                </a:schemeClr>
              </a:solidFill>
              <a:latin typeface="Univers" panose="020B0503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it-IT" sz="22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Implementare un sistema di navigazione completo.</a:t>
            </a:r>
          </a:p>
          <a:p>
            <a:pPr>
              <a:buFont typeface="Wingdings" pitchFamily="2" charset="2"/>
              <a:buChar char="Ø"/>
            </a:pPr>
            <a:endParaRPr lang="it-IT" sz="2200">
              <a:solidFill>
                <a:schemeClr val="bg2">
                  <a:lumMod val="10000"/>
                </a:schemeClr>
              </a:solidFill>
              <a:latin typeface="Univers" panose="020B0503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it-IT" sz="22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Pubblicazione su Play </a:t>
            </a:r>
            <a:r>
              <a:rPr lang="it-IT" sz="2200" err="1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Store</a:t>
            </a:r>
            <a:r>
              <a:rPr lang="it-IT" sz="2200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it-IT" sz="2200">
              <a:solidFill>
                <a:schemeClr val="bg2">
                  <a:lumMod val="10000"/>
                </a:schemeClr>
              </a:solidFill>
              <a:latin typeface="Univers" panose="020B0503020202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it-IT" sz="2200">
              <a:solidFill>
                <a:schemeClr val="bg2">
                  <a:lumMod val="10000"/>
                </a:schemeClr>
              </a:solidFill>
              <a:latin typeface="Univers" panose="020B0503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5A37D4-E558-B445-8E4B-215E5531B915}"/>
              </a:ext>
            </a:extLst>
          </p:cNvPr>
          <p:cNvSpPr/>
          <p:nvPr/>
        </p:nvSpPr>
        <p:spPr>
          <a:xfrm>
            <a:off x="235667" y="6368315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ZENA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B68C086-AEC7-464D-BEC5-BA846D99E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65" y="340171"/>
            <a:ext cx="691255" cy="69125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741949D-A47E-BC44-ACB3-6141CEF8F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105" y="6366065"/>
            <a:ext cx="2621895" cy="51126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4C8CBF8-A12F-EB47-880F-FD5108EC19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96" y="2621675"/>
            <a:ext cx="1130174" cy="113017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65F6B4D-F123-9A4B-A465-D3AD130AF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641" y="4290404"/>
            <a:ext cx="1661626" cy="1744489"/>
          </a:xfrm>
          <a:prstGeom prst="rect">
            <a:avLst/>
          </a:prstGeom>
        </p:spPr>
      </p:pic>
      <p:pic>
        <p:nvPicPr>
          <p:cNvPr id="14" name="Immagine 13" descr="Immagine che contiene testo, aeroplano, veivolo&#10;&#10;Descrizione generata automaticamente">
            <a:extLst>
              <a:ext uri="{FF2B5EF4-FFF2-40B4-BE49-F238E27FC236}">
                <a16:creationId xmlns:a16="http://schemas.microsoft.com/office/drawing/2014/main" id="{052C4036-C468-FF4E-8095-F4785AF83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14" y="1691533"/>
            <a:ext cx="1767488" cy="176748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6322120-DA8D-064F-ADC4-69CCD5EB6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445" y="3669562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0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1FBC1BA4-562E-244F-99A9-49F18A7C52DD}"/>
              </a:ext>
            </a:extLst>
          </p:cNvPr>
          <p:cNvSpPr/>
          <p:nvPr/>
        </p:nvSpPr>
        <p:spPr>
          <a:xfrm>
            <a:off x="5353050" y="0"/>
            <a:ext cx="6406950" cy="6858000"/>
          </a:xfrm>
          <a:prstGeom prst="rect">
            <a:avLst/>
          </a:prstGeom>
          <a:gradFill>
            <a:gsLst>
              <a:gs pos="4000">
                <a:srgbClr val="F34336"/>
              </a:gs>
              <a:gs pos="100000">
                <a:srgbClr val="C31D1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it-IT" smtClean="0"/>
              <a:pPr rtl="0"/>
              <a:t>8</a:t>
            </a:fld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C3892B2-16C9-BE47-AE43-1206080CDFB6}"/>
              </a:ext>
            </a:extLst>
          </p:cNvPr>
          <p:cNvSpPr/>
          <p:nvPr/>
        </p:nvSpPr>
        <p:spPr>
          <a:xfrm>
            <a:off x="228600" y="6395414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>
                <a:solidFill>
                  <a:schemeClr val="bg2">
                    <a:lumMod val="10000"/>
                  </a:schemeClr>
                </a:solidFill>
                <a:latin typeface="Univers" panose="020B0503020202020204" pitchFamily="34" charset="0"/>
              </a:rPr>
              <a:t>ZENA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B0CFB4A-42EA-884D-900D-AC6D18155041}"/>
              </a:ext>
            </a:extLst>
          </p:cNvPr>
          <p:cNvSpPr/>
          <p:nvPr/>
        </p:nvSpPr>
        <p:spPr>
          <a:xfrm rot="5400000">
            <a:off x="2624253" y="4129203"/>
            <a:ext cx="104543" cy="5353050"/>
          </a:xfrm>
          <a:prstGeom prst="rect">
            <a:avLst/>
          </a:prstGeom>
          <a:gradFill>
            <a:gsLst>
              <a:gs pos="4000">
                <a:srgbClr val="C31D1F"/>
              </a:gs>
              <a:gs pos="80000">
                <a:srgbClr val="C31D1F"/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6124D69-9366-C940-BFD7-5D563423286F}"/>
              </a:ext>
            </a:extLst>
          </p:cNvPr>
          <p:cNvSpPr/>
          <p:nvPr/>
        </p:nvSpPr>
        <p:spPr>
          <a:xfrm rot="5400000">
            <a:off x="11927884" y="6593888"/>
            <a:ext cx="96423" cy="431801"/>
          </a:xfrm>
          <a:prstGeom prst="rect">
            <a:avLst/>
          </a:prstGeom>
          <a:gradFill>
            <a:gsLst>
              <a:gs pos="4000">
                <a:srgbClr val="C31D1F"/>
              </a:gs>
              <a:gs pos="80000">
                <a:srgbClr val="C31D1F"/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itolo 18">
            <a:extLst>
              <a:ext uri="{FF2B5EF4-FFF2-40B4-BE49-F238E27FC236}">
                <a16:creationId xmlns:a16="http://schemas.microsoft.com/office/drawing/2014/main" id="{8A5691CD-8214-E34F-9DEF-4D565A2F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Grazie per l’attenzione!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654D10B-37BF-6743-A6A3-001C83701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125" y="332676"/>
            <a:ext cx="1131460" cy="11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zato 1">
      <a:dk1>
        <a:srgbClr val="FFFFFF"/>
      </a:dk1>
      <a:lt1>
        <a:srgbClr val="FFFFFF"/>
      </a:lt1>
      <a:dk2>
        <a:srgbClr val="1F8094"/>
      </a:dk2>
      <a:lt2>
        <a:srgbClr val="F7F7FA"/>
      </a:lt2>
      <a:accent1>
        <a:srgbClr val="E70024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D6F7E1"/>
      </a:hlink>
      <a:folHlink>
        <a:srgbClr val="95E9F4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Personalizzati 4">
      <a:dk1>
        <a:srgbClr val="FFFFFF"/>
      </a:dk1>
      <a:lt1>
        <a:srgbClr val="FFFFFF"/>
      </a:lt1>
      <a:dk2>
        <a:srgbClr val="1F8094"/>
      </a:dk2>
      <a:lt2>
        <a:srgbClr val="E7E6E6"/>
      </a:lt2>
      <a:accent1>
        <a:srgbClr val="E70024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15FA69C3828BF40818C36B79AB1DBDD" ma:contentTypeVersion="5" ma:contentTypeDescription="Creare un nuovo documento." ma:contentTypeScope="" ma:versionID="3ad7fcb7d7bb118d0fd36b7fdc8a1f4f">
  <xsd:schema xmlns:xsd="http://www.w3.org/2001/XMLSchema" xmlns:xs="http://www.w3.org/2001/XMLSchema" xmlns:p="http://schemas.microsoft.com/office/2006/metadata/properties" xmlns:ns3="4231aac6-bb97-4411-8a4c-8b802ddee55b" xmlns:ns4="68e06eb8-a7e6-4329-bb90-9e8a21b45689" targetNamespace="http://schemas.microsoft.com/office/2006/metadata/properties" ma:root="true" ma:fieldsID="32c92e1ba6f73688d7f1a6eee7f5af88" ns3:_="" ns4:_="">
    <xsd:import namespace="4231aac6-bb97-4411-8a4c-8b802ddee55b"/>
    <xsd:import namespace="68e06eb8-a7e6-4329-bb90-9e8a21b456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1aac6-bb97-4411-8a4c-8b802ddee5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06eb8-a7e6-4329-bb90-9e8a21b456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F2FDFC-A77D-4A96-8DF3-E121C62183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D7D0B-02F6-4A66-B686-72DDD3C565A2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8e06eb8-a7e6-4329-bb90-9e8a21b45689"/>
    <ds:schemaRef ds:uri="4231aac6-bb97-4411-8a4c-8b802ddee55b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4CE8B87-F9DD-4651-A83C-47E31026F4BD}">
  <ds:schemaRefs>
    <ds:schemaRef ds:uri="4231aac6-bb97-4411-8a4c-8b802ddee55b"/>
    <ds:schemaRef ds:uri="68e06eb8-a7e6-4329-bb90-9e8a21b456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238</Words>
  <Application>Microsoft Office PowerPoint</Application>
  <PresentationFormat>Widescreen</PresentationFormat>
  <Paragraphs>63</Paragraphs>
  <Slides>8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7" baseType="lpstr">
      <vt:lpstr>Arial</vt:lpstr>
      <vt:lpstr>Artifakt Element Heavy</vt:lpstr>
      <vt:lpstr>Calibri</vt:lpstr>
      <vt:lpstr>Calibri Light</vt:lpstr>
      <vt:lpstr>Times New Roman</vt:lpstr>
      <vt:lpstr>Univers</vt:lpstr>
      <vt:lpstr>Wingdings</vt:lpstr>
      <vt:lpstr>Office Theme</vt:lpstr>
      <vt:lpstr>Tema di Office</vt:lpstr>
      <vt:lpstr> </vt:lpstr>
      <vt:lpstr>Chi siamo</vt:lpstr>
      <vt:lpstr>Soluzione</vt:lpstr>
      <vt:lpstr>Facile e intuitiva.</vt:lpstr>
      <vt:lpstr>Presentazione standard di PowerPoint</vt:lpstr>
      <vt:lpstr>Obiettivi raggiunti.</vt:lpstr>
      <vt:lpstr>Sviluppi futuri.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Mattia Piras</dc:creator>
  <cp:lastModifiedBy>Mattia Piras</cp:lastModifiedBy>
  <cp:revision>3</cp:revision>
  <dcterms:created xsi:type="dcterms:W3CDTF">2021-02-12T16:15:54Z</dcterms:created>
  <dcterms:modified xsi:type="dcterms:W3CDTF">2022-04-15T09:32:17Z</dcterms:modified>
  <cp:category/>
</cp:coreProperties>
</file>