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75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92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1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03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06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8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50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158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27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90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111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140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0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34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051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9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4816-2D7B-40E0-8BAC-537879AD08C5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B7BD-4C52-427C-96AE-95309F4CDF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33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5400" dirty="0" smtClean="0"/>
              <a:t>Mini-</a:t>
            </a:r>
            <a:r>
              <a:rPr lang="it-IT" sz="5400" dirty="0" err="1" smtClean="0"/>
              <a:t>Homework</a:t>
            </a:r>
            <a:r>
              <a:rPr lang="it-IT" dirty="0" smtClean="0"/>
              <a:t> 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dirty="0" smtClean="0"/>
              <a:t>Tema: Le mie 5 console Nintendo preferite</a:t>
            </a:r>
          </a:p>
          <a:p>
            <a:r>
              <a:rPr lang="it-IT" sz="3200" dirty="0" smtClean="0"/>
              <a:t>Mattia Agosta – Matricola 100015612</a:t>
            </a:r>
          </a:p>
        </p:txBody>
      </p:sp>
    </p:spTree>
    <p:extLst>
      <p:ext uri="{BB962C8B-B14F-4D97-AF65-F5344CB8AC3E}">
        <p14:creationId xmlns:p14="http://schemas.microsoft.com/office/powerpoint/2010/main" val="26704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7104" y="1910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54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Nav</a:t>
            </a:r>
            <a:r>
              <a:rPr lang="it-IT" sz="5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ed </a:t>
            </a:r>
            <a:r>
              <a:rPr lang="it-IT" sz="54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Header</a:t>
            </a:r>
            <a:endParaRPr lang="it-IT" sz="5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7" r="1239" b="11455"/>
          <a:stretch/>
        </p:blipFill>
        <p:spPr>
          <a:xfrm>
            <a:off x="887104" y="1746916"/>
            <a:ext cx="10079665" cy="4312692"/>
          </a:xfrm>
        </p:spPr>
      </p:pic>
      <p:sp>
        <p:nvSpPr>
          <p:cNvPr id="9" name="Parentesi graffa aperta 8"/>
          <p:cNvSpPr/>
          <p:nvPr/>
        </p:nvSpPr>
        <p:spPr>
          <a:xfrm>
            <a:off x="1951633" y="2347416"/>
            <a:ext cx="859809" cy="3712192"/>
          </a:xfrm>
          <a:prstGeom prst="leftBrace">
            <a:avLst>
              <a:gd name="adj1" fmla="val 36904"/>
              <a:gd name="adj2" fmla="val 51471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078172" y="4053386"/>
            <a:ext cx="100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it-IT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00px</a:t>
            </a:r>
            <a:endParaRPr lang="it-IT" sz="20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Parentesi graffa chiusa 10"/>
          <p:cNvSpPr/>
          <p:nvPr/>
        </p:nvSpPr>
        <p:spPr>
          <a:xfrm rot="16200000">
            <a:off x="5708019" y="871802"/>
            <a:ext cx="437834" cy="5145203"/>
          </a:xfrm>
          <a:prstGeom prst="rightBrace">
            <a:avLst>
              <a:gd name="adj1" fmla="val 161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4569032" y="2792853"/>
            <a:ext cx="299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Larghezza massima: 780px</a:t>
            </a:r>
            <a:endParaRPr lang="it-IT" sz="2000" dirty="0"/>
          </a:p>
        </p:txBody>
      </p:sp>
      <p:cxnSp>
        <p:nvCxnSpPr>
          <p:cNvPr id="15" name="Connettore 2 14"/>
          <p:cNvCxnSpPr/>
          <p:nvPr/>
        </p:nvCxnSpPr>
        <p:spPr>
          <a:xfrm flipV="1">
            <a:off x="2088106" y="1492758"/>
            <a:ext cx="0" cy="353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5225321" y="1688795"/>
            <a:ext cx="140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Border</a:t>
            </a:r>
            <a:r>
              <a:rPr lang="it-IT" dirty="0" smtClean="0"/>
              <a:t> </a:t>
            </a:r>
            <a:r>
              <a:rPr lang="it-IT" dirty="0" err="1" smtClean="0"/>
              <a:t>radius</a:t>
            </a:r>
            <a:r>
              <a:rPr lang="it-IT" dirty="0" smtClean="0"/>
              <a:t>: 30px</a:t>
            </a:r>
            <a:endParaRPr lang="it-IT" dirty="0"/>
          </a:p>
        </p:txBody>
      </p:sp>
      <p:cxnSp>
        <p:nvCxnSpPr>
          <p:cNvPr id="18" name="Connettore 2 17"/>
          <p:cNvCxnSpPr/>
          <p:nvPr/>
        </p:nvCxnSpPr>
        <p:spPr>
          <a:xfrm>
            <a:off x="4913194" y="2031372"/>
            <a:ext cx="443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1078172" y="831461"/>
            <a:ext cx="216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Sfrutto la pseudo-classe </a:t>
            </a:r>
            <a:r>
              <a:rPr lang="it-IT" sz="2000" dirty="0" err="1" smtClean="0"/>
              <a:t>hover</a:t>
            </a:r>
            <a:endParaRPr lang="it-IT" sz="20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453224" y="1846706"/>
            <a:ext cx="15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Padding</a:t>
            </a:r>
            <a:r>
              <a:rPr lang="it-IT" dirty="0" smtClean="0"/>
              <a:t>: 7px</a:t>
            </a:r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10592382" y="2792853"/>
            <a:ext cx="289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8780455" y="2469687"/>
            <a:ext cx="182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Margine laterale: 10px</a:t>
            </a:r>
            <a:endParaRPr lang="it-IT" sz="20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780455" y="5286187"/>
            <a:ext cx="1956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Overlay</a:t>
            </a:r>
            <a:r>
              <a:rPr lang="it-IT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sull’immagine</a:t>
            </a:r>
            <a:endParaRPr lang="it-IT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8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2" y="2636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54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Propic</a:t>
            </a:r>
            <a:r>
              <a:rPr lang="it-IT" sz="5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e </a:t>
            </a:r>
            <a:r>
              <a:rPr lang="it-IT" sz="54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Section</a:t>
            </a:r>
            <a:r>
              <a:rPr lang="it-IT" sz="5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#1</a:t>
            </a:r>
            <a:endParaRPr lang="it-IT" sz="5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7" r="1229" b="5675"/>
          <a:stretch/>
        </p:blipFill>
        <p:spPr>
          <a:xfrm>
            <a:off x="1359973" y="1965277"/>
            <a:ext cx="9468876" cy="4367285"/>
          </a:xfrm>
        </p:spPr>
      </p:pic>
      <p:sp>
        <p:nvSpPr>
          <p:cNvPr id="7" name="CasellaDiTesto 6"/>
          <p:cNvSpPr txBox="1"/>
          <p:nvPr/>
        </p:nvSpPr>
        <p:spPr>
          <a:xfrm>
            <a:off x="3847620" y="2278506"/>
            <a:ext cx="1746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Altezza</a:t>
            </a:r>
            <a:r>
              <a:rPr lang="it-IT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100px</a:t>
            </a:r>
            <a:endParaRPr lang="it-IT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6559550" y="2159000"/>
            <a:ext cx="0" cy="349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138833" y="2137146"/>
            <a:ext cx="156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50px</a:t>
            </a:r>
            <a:endParaRPr lang="it-IT" dirty="0"/>
          </a:p>
        </p:txBody>
      </p:sp>
      <p:sp>
        <p:nvSpPr>
          <p:cNvPr id="15" name="Parentesi graffa aperta 14"/>
          <p:cNvSpPr/>
          <p:nvPr/>
        </p:nvSpPr>
        <p:spPr>
          <a:xfrm rot="5400000">
            <a:off x="5940134" y="169042"/>
            <a:ext cx="397395" cy="6573323"/>
          </a:xfrm>
          <a:prstGeom prst="leftBrace">
            <a:avLst>
              <a:gd name="adj1" fmla="val 25864"/>
              <a:gd name="adj2" fmla="val 20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6920961" y="2682725"/>
            <a:ext cx="2199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Larghezza: 66.67% della pagina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417449" y="3855291"/>
            <a:ext cx="703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chemeClr val="bg1"/>
                </a:solidFill>
              </a:rPr>
              <a:t>40px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1" name="Connettore 2 20"/>
          <p:cNvCxnSpPr/>
          <p:nvPr/>
        </p:nvCxnSpPr>
        <p:spPr>
          <a:xfrm>
            <a:off x="2603863" y="3837877"/>
            <a:ext cx="348343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4720985" y="4193845"/>
            <a:ext cx="0" cy="22140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4720985" y="5277394"/>
            <a:ext cx="0" cy="217715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4720985" y="5556069"/>
            <a:ext cx="0" cy="209005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735477" y="3133525"/>
            <a:ext cx="15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6</a:t>
            </a:r>
            <a:r>
              <a:rPr lang="it-IT" dirty="0" smtClean="0">
                <a:solidFill>
                  <a:schemeClr val="bg1"/>
                </a:solidFill>
              </a:rPr>
              <a:t>0px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288621" y="5491294"/>
            <a:ext cx="15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chemeClr val="bg1"/>
                </a:solidFill>
              </a:rPr>
              <a:t>20px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288621" y="5187035"/>
            <a:ext cx="15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chemeClr val="bg1"/>
                </a:solidFill>
              </a:rPr>
              <a:t>20px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7758788" y="3645648"/>
            <a:ext cx="15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Font: 2.5 rem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35" name="Connettore 2 34"/>
          <p:cNvCxnSpPr/>
          <p:nvPr/>
        </p:nvCxnSpPr>
        <p:spPr>
          <a:xfrm>
            <a:off x="5637889" y="2154724"/>
            <a:ext cx="0" cy="70277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6559550" y="2159000"/>
            <a:ext cx="0" cy="34747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5826393" y="3152231"/>
            <a:ext cx="0" cy="58087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4288621" y="4114298"/>
            <a:ext cx="15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>
                <a:solidFill>
                  <a:schemeClr val="bg1"/>
                </a:solidFill>
              </a:rPr>
              <a:t>20px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4547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54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Section</a:t>
            </a:r>
            <a:r>
              <a:rPr lang="it-IT" sz="5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#2 e </a:t>
            </a:r>
            <a:r>
              <a:rPr lang="it-IT" sz="5400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Footer</a:t>
            </a:r>
            <a:endParaRPr lang="it-IT" sz="5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3" r="1283" b="5152"/>
          <a:stretch/>
        </p:blipFill>
        <p:spPr>
          <a:xfrm>
            <a:off x="1433015" y="1902543"/>
            <a:ext cx="9256617" cy="4303797"/>
          </a:xfrm>
        </p:spPr>
      </p:pic>
      <p:sp>
        <p:nvSpPr>
          <p:cNvPr id="6" name="CasellaDiTesto 5"/>
          <p:cNvSpPr txBox="1"/>
          <p:nvPr/>
        </p:nvSpPr>
        <p:spPr>
          <a:xfrm>
            <a:off x="6318913" y="4427577"/>
            <a:ext cx="2751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Larghezza immagine: 100% della </a:t>
            </a:r>
            <a:r>
              <a:rPr lang="it-IT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section</a:t>
            </a:r>
            <a:endParaRPr lang="it-IT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8" name="Connettore 2 7"/>
          <p:cNvCxnSpPr/>
          <p:nvPr/>
        </p:nvCxnSpPr>
        <p:spPr>
          <a:xfrm flipH="1">
            <a:off x="3250197" y="5169529"/>
            <a:ext cx="1" cy="434567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028950" y="5202146"/>
            <a:ext cx="622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60px (diventa 120px nel caso di due elementi consecutivi)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569086" y="5699716"/>
            <a:ext cx="219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Padding</a:t>
            </a:r>
            <a:r>
              <a:rPr lang="it-IT" dirty="0" smtClean="0"/>
              <a:t>: 3px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83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19335" y="3455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5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Mobile</a:t>
            </a:r>
            <a:endParaRPr lang="it-IT" sz="5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6" t="22184" r="54894" b="14247"/>
          <a:stretch/>
        </p:blipFill>
        <p:spPr>
          <a:xfrm>
            <a:off x="1176691" y="419242"/>
            <a:ext cx="2733674" cy="3528488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46289" r="55398" b="7560"/>
          <a:stretch/>
        </p:blipFill>
        <p:spPr>
          <a:xfrm>
            <a:off x="1176690" y="3947729"/>
            <a:ext cx="2733675" cy="260985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570275" y="1824133"/>
            <a:ext cx="6539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200" dirty="0" smtClean="0"/>
              <a:t>Vengono ridotte le dimensioni di tutti i font</a:t>
            </a:r>
          </a:p>
          <a:p>
            <a:pPr marL="285750" indent="-285750">
              <a:buFontTx/>
              <a:buChar char="-"/>
            </a:pPr>
            <a:r>
              <a:rPr lang="it-IT" sz="2200" dirty="0" smtClean="0"/>
              <a:t>La barra di navigazione viene sostituita da una più semplice composta da due soli elementi</a:t>
            </a:r>
          </a:p>
          <a:p>
            <a:pPr marL="285750" indent="-285750">
              <a:buFontTx/>
              <a:buChar char="-"/>
            </a:pPr>
            <a:r>
              <a:rPr lang="it-IT" sz="2200" dirty="0" smtClean="0"/>
              <a:t>L’altezza dell’</a:t>
            </a:r>
            <a:r>
              <a:rPr lang="it-IT" sz="2200" dirty="0" err="1" smtClean="0"/>
              <a:t>header</a:t>
            </a:r>
            <a:r>
              <a:rPr lang="it-IT" sz="2200" dirty="0" smtClean="0"/>
              <a:t> diminuisce a 300px</a:t>
            </a:r>
          </a:p>
          <a:p>
            <a:pPr marL="285750" indent="-285750">
              <a:buFontTx/>
              <a:buChar char="-"/>
            </a:pPr>
            <a:r>
              <a:rPr lang="it-IT" sz="2200" dirty="0" smtClean="0"/>
              <a:t>La dimensione della </a:t>
            </a:r>
            <a:r>
              <a:rPr lang="it-IT" sz="2200" dirty="0" err="1" smtClean="0"/>
              <a:t>propic</a:t>
            </a:r>
            <a:r>
              <a:rPr lang="it-IT" sz="2200" dirty="0" smtClean="0"/>
              <a:t> resta invariata</a:t>
            </a:r>
          </a:p>
          <a:p>
            <a:pPr marL="285750" indent="-285750">
              <a:buFontTx/>
              <a:buChar char="-"/>
            </a:pPr>
            <a:r>
              <a:rPr lang="it-IT" sz="2200" dirty="0" smtClean="0"/>
              <a:t>La sezione occupata della </a:t>
            </a:r>
            <a:r>
              <a:rPr lang="it-IT" sz="2200" dirty="0" err="1" smtClean="0"/>
              <a:t>section</a:t>
            </a:r>
            <a:r>
              <a:rPr lang="it-IT" sz="2200" dirty="0" smtClean="0"/>
              <a:t> aumenta al 75% per ottimizzare il minor spazio a disposizione</a:t>
            </a:r>
          </a:p>
          <a:p>
            <a:pPr marL="285750" indent="-285750">
              <a:buFontTx/>
              <a:buChar char="-"/>
            </a:pPr>
            <a:r>
              <a:rPr lang="it-IT" sz="2200" dirty="0" smtClean="0"/>
              <a:t>Lo spazio tra il numero e il titolo della posizione viene ridotto a 10px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0990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43</TotalTime>
  <Words>155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Mini-Homework 1</vt:lpstr>
      <vt:lpstr>Nav ed Header</vt:lpstr>
      <vt:lpstr>Propic e Section #1</vt:lpstr>
      <vt:lpstr>Section #2 e Footer</vt:lpstr>
      <vt:lpstr>Mobile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Mini-Homework 1</dc:title>
  <dc:creator>Mattia Agosta</dc:creator>
  <cp:lastModifiedBy>Mattia Agosta</cp:lastModifiedBy>
  <cp:revision>5</cp:revision>
  <dcterms:created xsi:type="dcterms:W3CDTF">2023-03-24T11:11:45Z</dcterms:created>
  <dcterms:modified xsi:type="dcterms:W3CDTF">2023-03-24T11:54:58Z</dcterms:modified>
</cp:coreProperties>
</file>