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17FE8-9CBE-4226-813D-A85B1E5DDB8F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66236-B3D3-408A-A1DC-65D7C57874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4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0D7FF-7B5D-3A43-428C-30A9D36A0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4AB72D-11E3-F211-E4CC-33B0C810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396E1D-B8E4-C628-70DA-FE568E5B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56D5-E8BA-47A3-92AA-DE9A986D89F8}" type="datetime1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C9DC1B-6BB7-6725-317D-92C15F28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613C7E-686D-5C45-3824-B8F43105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7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BA00C-35EC-E246-984D-35591622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37E876-4EC5-20FA-B865-847BA3E36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B25564-359B-FA9D-AA5B-990DA747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2A46-4C4A-44C1-8772-CBE09C35840E}" type="datetime1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6F2C81-5DE2-08FE-4AC5-CF760D91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108A40-23BF-BC49-6901-DEFCA618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77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9B36378-8033-BE71-DEAE-00F52A3A5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B88242E-0E30-3E56-1115-76FD09D6E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14F152-5E1E-4CF6-910D-24AA7734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3A83-0398-4E5E-9E0B-6A757CBAC066}" type="datetime1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26963C-9E8C-37A2-6EA2-C61AC16D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548750-AFA9-E369-A67E-8A492226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0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44849F-5764-7728-5C6C-FA8D6A4A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AF01C0-8590-8847-A9BD-13541BD7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46698-6C35-5909-08DD-4C9E89A6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FFF1-2ECE-449A-BCC4-66BAE614AD88}" type="datetime1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4BC620-3A41-4BA7-9BA8-52F0DB73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7C96D4-F6DC-ED1A-5203-C4427910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473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E4D1-D6F4-8E74-DA53-A9F9AA1F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BD98F4-E820-CC7B-5C7D-341A658CF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CD6E3D-1AC6-8A6A-B78C-73CAD666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589F-ECA8-4443-8E4D-1F50D6A00301}" type="datetime1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350F02-8427-3F3E-16B7-7AEB8AF6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947A1B-0189-B2FE-2ED4-E60CBFD4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36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D4C4F-04EE-B8F5-9CF4-8A148939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104291-A140-CDE5-E2D1-3BC53FA1C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884C61-5F12-C8DE-00BF-C4C1D2D3C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72EC55-5694-9E8A-EEB2-3A755BFE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CB3F-B802-427B-A926-93A8796A2919}" type="datetime1">
              <a:rPr lang="it-IT" smtClean="0"/>
              <a:t>28/06/2022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CFFF29-DA4F-9FEC-506F-4E33BC59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C2917D-7859-E28F-986E-5A42F059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54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73AB9-792A-38BD-3CCD-293987489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04A847-D5D8-A2F2-F324-FF6871BBB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56ED14-BC67-CBCE-1287-873EA934E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06C06D0-9856-0AE0-3DB1-A69912F52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E8986C3-49E9-ADD0-683F-93D0D66E0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3084255-D803-FF88-FCFB-84357FF7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5AAA-166D-445C-9983-6585C5D68E23}" type="datetime1">
              <a:rPr lang="it-IT" smtClean="0"/>
              <a:t>28/06/2022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7F92459-D517-826A-76B5-92354B7D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4D9F6E7-A7E2-4DE3-C9DC-C29F10C9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81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BF3674-1EDF-E3C7-152D-52330B77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AA0A8BD-D0D4-1137-EBD0-F1FC9D36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78D8-8A51-47D5-B548-9C08B4316416}" type="datetime1">
              <a:rPr lang="it-IT" smtClean="0"/>
              <a:t>28/06/2022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FF65AAE-F67A-12EC-BDA5-86D05D5D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A4B6F4-504E-544B-5096-375B5789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105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CA5BC5E-E8F7-52BB-D342-F66EDF65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4D10-09F5-4D07-8557-1FFDD746B1B9}" type="datetime1">
              <a:rPr lang="it-IT" smtClean="0"/>
              <a:t>28/06/2022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59B87B4-8F45-2118-7F9E-1766CA12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125BBF-9099-2824-0D64-87193780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09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25789E-DBDC-6B0C-CDD2-A75B7370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46690C-529C-B508-BC30-E5F83C648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974EEB-C0B4-983E-26C9-9E18FEAB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3166A6-C05B-9F1E-E21F-ABDFFA98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1832-647D-4E3E-B102-C5C311162383}" type="datetime1">
              <a:rPr lang="it-IT" smtClean="0"/>
              <a:t>28/06/2022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C03750-BA24-FE5E-5C61-82538C3C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55B62C-AE9E-DC27-AE87-9E92E902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407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D5164-4996-6914-0221-19B51DB7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27044A-917A-B762-DE89-05A1916A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F776D6-93D9-D8F0-EDEA-57E449596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7ED1B1-B3B4-C734-2D8D-9FCBA19D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979D-5502-490A-B35B-F12079BDE5A4}" type="datetime1">
              <a:rPr lang="it-IT" smtClean="0"/>
              <a:t>28/06/2022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1CEF68-90EC-B460-0A10-76DAC65F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71E5BA-C048-6228-C1DF-97E62746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07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B2C9BA-AEFE-3885-DDF8-4F2173DB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82BB23-24AC-B6E9-ABE4-D89DDFCD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5EB87E-13E0-0D94-7368-9EE890521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EBECA-AD49-4406-B5AD-B6AB2B9A9708}" type="datetime1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A4BD34-76CD-751C-690B-2F6E3D35E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7483B-AF2E-BBD4-E963-73513CB0C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B459-ACB3-4989-9D3B-16DC91BBC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951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ECD5F6-2596-C889-BD70-F6131105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Progetto di ingegneria del software: Eryantis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6226290-3B06-BCE4-E09D-620D7DC50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38525" y="1966293"/>
            <a:ext cx="7914948" cy="4452160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3C7E78-562D-B8FE-C89F-A80659CC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1</a:t>
            </a:fld>
            <a:endParaRPr lang="it-IT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135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4C0990-6F9C-DEBB-D974-94091A5ED3C0}"/>
              </a:ext>
            </a:extLst>
          </p:cNvPr>
          <p:cNvSpPr txBox="1"/>
          <p:nvPr/>
        </p:nvSpPr>
        <p:spPr>
          <a:xfrm>
            <a:off x="699713" y="248038"/>
            <a:ext cx="8768137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Gestione</a:t>
            </a: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della</a:t>
            </a: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comunicazione</a:t>
            </a:r>
            <a:endParaRPr lang="en-US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7A57D1-62D9-0DA1-9C60-DE9F0A555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82" y="1966293"/>
            <a:ext cx="9132634" cy="4452160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D85B29-EF66-873D-0C6D-4D91BDC8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B459-ACB3-4989-9D3B-16DC91BBCA19}" type="slidenum">
              <a:rPr lang="it-IT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fld>
            <a:endParaRPr lang="it-IT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2757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Progetto di ingegneria del software: Eryantis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ingegneria del software: Eryantis</dc:title>
  <dc:creator>tonsifamily@virgilio.it</dc:creator>
  <cp:lastModifiedBy>tonsifamily@virgilio.it</cp:lastModifiedBy>
  <cp:revision>1</cp:revision>
  <dcterms:created xsi:type="dcterms:W3CDTF">2022-06-28T13:23:11Z</dcterms:created>
  <dcterms:modified xsi:type="dcterms:W3CDTF">2022-06-28T13:38:42Z</dcterms:modified>
</cp:coreProperties>
</file>