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Fira Code Light"/>
      <p:regular r:id="rId18"/>
      <p:bold r:id="rId19"/>
    </p:embeddedFont>
    <p:embeddedFont>
      <p:font typeface="Bebas Neue"/>
      <p:regular r:id="rId20"/>
    </p:embeddedFont>
    <p:embeddedFont>
      <p:font typeface="Fira Code"/>
      <p:regular r:id="rId21"/>
      <p:bold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FiraCode-bold.fntdata"/><Relationship Id="rId21" Type="http://schemas.openxmlformats.org/officeDocument/2006/relationships/font" Target="fonts/FiraCode-regular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FiraCodeLight-bold.fntdata"/><Relationship Id="rId18" Type="http://schemas.openxmlformats.org/officeDocument/2006/relationships/font" Target="fonts/FiraCode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c041480b7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c041480b7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c041480b7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c041480b7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c041480b7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c041480b7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c041480b7d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c041480b7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6584017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6584017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c041480b7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c041480b7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65840171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65840171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c041480b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c041480b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c041480b7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c041480b7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c041480b7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c041480b7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c041480b7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c041480b7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c041480b7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c041480b7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2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2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28"/>
          <p:cNvSpPr txBox="1"/>
          <p:nvPr>
            <p:ph type="ctrTitle"/>
          </p:nvPr>
        </p:nvSpPr>
        <p:spPr>
          <a:xfrm>
            <a:off x="926425" y="1317325"/>
            <a:ext cx="46857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/HOW WE MADE FRONTLINECODE</a:t>
            </a:r>
            <a:r>
              <a:rPr lang="en"/>
              <a:t> </a:t>
            </a:r>
            <a:endParaRPr/>
          </a:p>
        </p:txBody>
      </p:sp>
      <p:grpSp>
        <p:nvGrpSpPr>
          <p:cNvPr id="393" name="Google Shape;393;p28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4" name="Google Shape;394;p28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8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6" name="Google Shape;406;p28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7" name="Google Shape;407;p28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28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3" name="Google Shape;413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6" name="Google Shape;416;p28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7" name="Google Shape;417;p28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28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9" name="Google Shape;419;p28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28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8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8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3" name="Google Shape;423;p28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28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" name="Google Shape;427;p28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28" name="Google Shape;428;p28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28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2" name="Google Shape;432;p28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8" name="Google Shape;438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1" name="Google Shape;441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3" name="Google Shape;443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44" name="Google Shape;444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47" name="Google Shape;447;p28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8" name="Google Shape;448;p2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28"/>
          <p:cNvPicPr preferRelativeResize="0"/>
          <p:nvPr/>
        </p:nvPicPr>
        <p:blipFill rotWithShape="1">
          <a:blip r:embed="rId3">
            <a:alphaModFix/>
          </a:blip>
          <a:srcRect b="31419" l="0" r="0" t="31685"/>
          <a:stretch/>
        </p:blipFill>
        <p:spPr>
          <a:xfrm>
            <a:off x="448850" y="109800"/>
            <a:ext cx="1340772" cy="49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3" name="Google Shape;713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6" name="Google Shape;716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17" name="Google Shape;717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8" name="Google Shape;718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19" name="Google Shape;719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0" name="Google Shape;720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1" name="Google Shape;721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2" name="Google Shape;722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23" name="Google Shape;723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4" name="Google Shape;724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6" name="Google Shape;726;p37"/>
          <p:cNvSpPr txBox="1"/>
          <p:nvPr>
            <p:ph type="title"/>
          </p:nvPr>
        </p:nvSpPr>
        <p:spPr>
          <a:xfrm>
            <a:off x="2056575" y="723350"/>
            <a:ext cx="51687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/GAME</a:t>
            </a:r>
            <a:endParaRPr/>
          </a:p>
        </p:txBody>
      </p:sp>
      <p:sp>
        <p:nvSpPr>
          <p:cNvPr id="727" name="Google Shape;727;p37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</a:rPr>
              <a:t>/07</a:t>
            </a:r>
            <a:endParaRPr>
              <a:solidFill>
                <a:srgbClr val="76A5AF"/>
              </a:solidFill>
            </a:endParaRPr>
          </a:p>
        </p:txBody>
      </p:sp>
      <p:sp>
        <p:nvSpPr>
          <p:cNvPr id="728" name="Google Shape;728;p37"/>
          <p:cNvSpPr txBox="1"/>
          <p:nvPr>
            <p:ph idx="1" type="subTitle"/>
          </p:nvPr>
        </p:nvSpPr>
        <p:spPr>
          <a:xfrm>
            <a:off x="948600" y="2473525"/>
            <a:ext cx="2016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area.</a:t>
            </a:r>
            <a:endParaRPr/>
          </a:p>
        </p:txBody>
      </p:sp>
      <p:sp>
        <p:nvSpPr>
          <p:cNvPr id="729" name="Google Shape;729;p37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7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3" name="Google Shape;733;p37"/>
          <p:cNvPicPr preferRelativeResize="0"/>
          <p:nvPr/>
        </p:nvPicPr>
        <p:blipFill rotWithShape="1">
          <a:blip r:embed="rId3">
            <a:alphaModFix/>
          </a:blip>
          <a:srcRect b="31419" l="0" r="0" t="31685"/>
          <a:stretch/>
        </p:blipFill>
        <p:spPr>
          <a:xfrm>
            <a:off x="448850" y="109800"/>
            <a:ext cx="1340772" cy="49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9012" y="1893800"/>
            <a:ext cx="4418827" cy="2347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5" name="Google Shape;735;p37">
            <a:hlinkClick action="ppaction://hlinkshowjump?jump=nextslide"/>
          </p:cNvPr>
          <p:cNvCxnSpPr/>
          <p:nvPr/>
        </p:nvCxnSpPr>
        <p:spPr>
          <a:xfrm>
            <a:off x="7225275" y="14728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3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1" name="Google Shape;741;p3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3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3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4" name="Google Shape;744;p3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45" name="Google Shape;745;p3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6" name="Google Shape;746;p3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47" name="Google Shape;747;p3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8" name="Google Shape;748;p3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49" name="Google Shape;749;p3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0" name="Google Shape;750;p3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51" name="Google Shape;751;p3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2" name="Google Shape;752;p3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4" name="Google Shape;754;p38"/>
          <p:cNvSpPr txBox="1"/>
          <p:nvPr>
            <p:ph type="title"/>
          </p:nvPr>
        </p:nvSpPr>
        <p:spPr>
          <a:xfrm>
            <a:off x="877175" y="1557025"/>
            <a:ext cx="22050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/GAME_SAVED</a:t>
            </a:r>
            <a:endParaRPr/>
          </a:p>
        </p:txBody>
      </p:sp>
      <p:sp>
        <p:nvSpPr>
          <p:cNvPr id="755" name="Google Shape;755;p38"/>
          <p:cNvSpPr txBox="1"/>
          <p:nvPr>
            <p:ph idx="2" type="title"/>
          </p:nvPr>
        </p:nvSpPr>
        <p:spPr>
          <a:xfrm>
            <a:off x="877175" y="828238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/08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756" name="Google Shape;756;p38"/>
          <p:cNvSpPr txBox="1"/>
          <p:nvPr>
            <p:ph idx="1" type="subTitle"/>
          </p:nvPr>
        </p:nvSpPr>
        <p:spPr>
          <a:xfrm>
            <a:off x="877175" y="3279275"/>
            <a:ext cx="34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where the user displays the score obtained, the correct answer of the question, and the answer given.</a:t>
            </a:r>
            <a:endParaRPr/>
          </a:p>
        </p:txBody>
      </p:sp>
      <p:sp>
        <p:nvSpPr>
          <p:cNvPr id="757" name="Google Shape;757;p3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1" name="Google Shape;761;p38"/>
          <p:cNvPicPr preferRelativeResize="0"/>
          <p:nvPr/>
        </p:nvPicPr>
        <p:blipFill rotWithShape="1">
          <a:blip r:embed="rId3">
            <a:alphaModFix/>
          </a:blip>
          <a:srcRect b="31419" l="0" r="0" t="31685"/>
          <a:stretch/>
        </p:blipFill>
        <p:spPr>
          <a:xfrm>
            <a:off x="448850" y="109800"/>
            <a:ext cx="1340772" cy="49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38"/>
          <p:cNvPicPr preferRelativeResize="0"/>
          <p:nvPr/>
        </p:nvPicPr>
        <p:blipFill rotWithShape="1">
          <a:blip r:embed="rId4">
            <a:alphaModFix/>
          </a:blip>
          <a:srcRect b="24630" l="0" r="0" t="0"/>
          <a:stretch/>
        </p:blipFill>
        <p:spPr>
          <a:xfrm>
            <a:off x="3398375" y="914850"/>
            <a:ext cx="4316851" cy="172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38"/>
          <p:cNvPicPr preferRelativeResize="0"/>
          <p:nvPr/>
        </p:nvPicPr>
        <p:blipFill rotWithShape="1">
          <a:blip r:embed="rId5">
            <a:alphaModFix/>
          </a:blip>
          <a:srcRect b="23850" l="0" r="0" t="0"/>
          <a:stretch/>
        </p:blipFill>
        <p:spPr>
          <a:xfrm>
            <a:off x="4014249" y="2494050"/>
            <a:ext cx="4272528" cy="1728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4" name="Google Shape;764;p38">
            <a:hlinkClick action="ppaction://hlinkshowjump?jump=nextslide"/>
          </p:cNvPr>
          <p:cNvCxnSpPr/>
          <p:nvPr/>
        </p:nvCxnSpPr>
        <p:spPr>
          <a:xfrm>
            <a:off x="7485675" y="482146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70" name="Google Shape;770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3" name="Google Shape;773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74" name="Google Shape;774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5" name="Google Shape;775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76" name="Google Shape;776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7" name="Google Shape;777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78" name="Google Shape;778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9" name="Google Shape;779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80" name="Google Shape;780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81" name="Google Shape;781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3" name="Google Shape;783;p39"/>
          <p:cNvSpPr txBox="1"/>
          <p:nvPr>
            <p:ph type="title"/>
          </p:nvPr>
        </p:nvSpPr>
        <p:spPr>
          <a:xfrm>
            <a:off x="2372925" y="723350"/>
            <a:ext cx="51687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/QUERY</a:t>
            </a:r>
            <a:endParaRPr/>
          </a:p>
        </p:txBody>
      </p:sp>
      <p:sp>
        <p:nvSpPr>
          <p:cNvPr id="784" name="Google Shape;784;p39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/09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785" name="Google Shape;785;p39"/>
          <p:cNvSpPr txBox="1"/>
          <p:nvPr>
            <p:ph idx="1" type="subTitle"/>
          </p:nvPr>
        </p:nvSpPr>
        <p:spPr>
          <a:xfrm>
            <a:off x="5647375" y="2670375"/>
            <a:ext cx="2200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that can be viewed only by those who have the privileges to do so,namely the admins.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also allows you to add data to the database.</a:t>
            </a:r>
            <a:endParaRPr/>
          </a:p>
        </p:txBody>
      </p:sp>
      <p:sp>
        <p:nvSpPr>
          <p:cNvPr id="786" name="Google Shape;786;p3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0" name="Google Shape;790;p39"/>
          <p:cNvPicPr preferRelativeResize="0"/>
          <p:nvPr/>
        </p:nvPicPr>
        <p:blipFill rotWithShape="1">
          <a:blip r:embed="rId3">
            <a:alphaModFix/>
          </a:blip>
          <a:srcRect b="31419" l="0" r="0" t="31685"/>
          <a:stretch/>
        </p:blipFill>
        <p:spPr>
          <a:xfrm>
            <a:off x="448850" y="109800"/>
            <a:ext cx="1340772" cy="49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600" y="1893800"/>
            <a:ext cx="4476677" cy="2378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2" name="Google Shape;792;p39">
            <a:hlinkClick action="ppaction://hlinkshowjump?jump=nextslide"/>
          </p:cNvPr>
          <p:cNvCxnSpPr/>
          <p:nvPr/>
        </p:nvCxnSpPr>
        <p:spPr>
          <a:xfrm>
            <a:off x="6975400" y="14728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98" name="Google Shape;798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1" name="Google Shape;801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02" name="Google Shape;802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3" name="Google Shape;803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04" name="Google Shape;804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5" name="Google Shape;805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06" name="Google Shape;806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7" name="Google Shape;807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08" name="Google Shape;808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09" name="Google Shape;809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1" name="Google Shape;811;p40"/>
          <p:cNvSpPr txBox="1"/>
          <p:nvPr>
            <p:ph type="title"/>
          </p:nvPr>
        </p:nvSpPr>
        <p:spPr>
          <a:xfrm>
            <a:off x="1987650" y="764175"/>
            <a:ext cx="51687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PWA</a:t>
            </a:r>
            <a:endParaRPr/>
          </a:p>
        </p:txBody>
      </p:sp>
      <p:sp>
        <p:nvSpPr>
          <p:cNvPr id="812" name="Google Shape;812;p40"/>
          <p:cNvSpPr txBox="1"/>
          <p:nvPr>
            <p:ph idx="1" type="subTitle"/>
          </p:nvPr>
        </p:nvSpPr>
        <p:spPr>
          <a:xfrm>
            <a:off x="813625" y="2086200"/>
            <a:ext cx="5848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you can install Frontlinecode directly from the browser.</a:t>
            </a:r>
            <a:endParaRPr/>
          </a:p>
        </p:txBody>
      </p:sp>
      <p:sp>
        <p:nvSpPr>
          <p:cNvPr id="813" name="Google Shape;813;p4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0">
            <a:hlinkClick/>
          </p:cNvPr>
          <p:cNvSpPr/>
          <p:nvPr/>
        </p:nvSpPr>
        <p:spPr>
          <a:xfrm>
            <a:off x="276600" y="35741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7" name="Google Shape;817;p40"/>
          <p:cNvPicPr preferRelativeResize="0"/>
          <p:nvPr/>
        </p:nvPicPr>
        <p:blipFill rotWithShape="1">
          <a:blip r:embed="rId3">
            <a:alphaModFix/>
          </a:blip>
          <a:srcRect b="31419" l="0" r="0" t="31685"/>
          <a:stretch/>
        </p:blipFill>
        <p:spPr>
          <a:xfrm>
            <a:off x="448850" y="109800"/>
            <a:ext cx="1340772" cy="494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8" name="Google Shape;818;p40">
            <a:hlinkClick action="ppaction://hlinkshowjump?jump=nextslide"/>
          </p:cNvPr>
          <p:cNvCxnSpPr/>
          <p:nvPr/>
        </p:nvCxnSpPr>
        <p:spPr>
          <a:xfrm>
            <a:off x="7368150" y="482146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819" name="Google Shape;819;p40"/>
          <p:cNvPicPr preferRelativeResize="0"/>
          <p:nvPr/>
        </p:nvPicPr>
        <p:blipFill rotWithShape="1">
          <a:blip r:embed="rId4">
            <a:alphaModFix/>
          </a:blip>
          <a:srcRect b="71377" l="0" r="0" t="0"/>
          <a:stretch/>
        </p:blipFill>
        <p:spPr>
          <a:xfrm>
            <a:off x="813625" y="3127712"/>
            <a:ext cx="7516752" cy="1142999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40"/>
          <p:cNvSpPr/>
          <p:nvPr/>
        </p:nvSpPr>
        <p:spPr>
          <a:xfrm>
            <a:off x="6909025" y="3209363"/>
            <a:ext cx="367200" cy="3675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1" name="Google Shape;821;p40"/>
          <p:cNvCxnSpPr>
            <a:stCxn id="822" idx="2"/>
            <a:endCxn id="820" idx="7"/>
          </p:cNvCxnSpPr>
          <p:nvPr/>
        </p:nvCxnSpPr>
        <p:spPr>
          <a:xfrm flipH="1">
            <a:off x="7222535" y="2952423"/>
            <a:ext cx="148200" cy="3108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2" name="Google Shape;82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1094" y="1809423"/>
            <a:ext cx="1919283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58" name="Google Shape;458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1" name="Google Shape;461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62" name="Google Shape;462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3" name="Google Shape;463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64" name="Google Shape;464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5" name="Google Shape;465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66" name="Google Shape;466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7" name="Google Shape;467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68" name="Google Shape;468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69" name="Google Shape;469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1" name="Google Shape;471;p29"/>
          <p:cNvSpPr txBox="1"/>
          <p:nvPr>
            <p:ph type="title"/>
          </p:nvPr>
        </p:nvSpPr>
        <p:spPr>
          <a:xfrm>
            <a:off x="720000" y="6044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/INTRODUCTION</a:t>
            </a:r>
            <a:endParaRPr/>
          </a:p>
        </p:txBody>
      </p:sp>
      <p:sp>
        <p:nvSpPr>
          <p:cNvPr id="472" name="Google Shape;472;p29"/>
          <p:cNvSpPr txBox="1"/>
          <p:nvPr>
            <p:ph idx="1" type="body"/>
          </p:nvPr>
        </p:nvSpPr>
        <p:spPr>
          <a:xfrm>
            <a:off x="774500" y="1763400"/>
            <a:ext cx="76494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used the following programming languages to develop the Frontlinecode project: Python, JavaScript and SQL.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The libraries used are: requests, os, pathlib, secrets, sqlite3, subprocess, sys, flask, flask_mysqldb, datetime, google.auth.transport.requests. Of these, Flask in particular served us for creating the web app, while, google.auth.transport.requests for logging in via Google Account.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To create the pages we used Html, Css and Bootstrap for the graphical elements of them.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Our project is published on github.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78" name="Google Shape;478;p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1" name="Google Shape;481;p29"/>
          <p:cNvPicPr preferRelativeResize="0"/>
          <p:nvPr/>
        </p:nvPicPr>
        <p:blipFill rotWithShape="1">
          <a:blip r:embed="rId3">
            <a:alphaModFix/>
          </a:blip>
          <a:srcRect b="31419" l="0" r="0" t="31685"/>
          <a:stretch/>
        </p:blipFill>
        <p:spPr>
          <a:xfrm>
            <a:off x="448850" y="109800"/>
            <a:ext cx="1340772" cy="494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29">
            <a:hlinkClick action="ppaction://hlinkshowjump?jump=nextslide"/>
          </p:cNvPr>
          <p:cNvCxnSpPr/>
          <p:nvPr/>
        </p:nvCxnSpPr>
        <p:spPr>
          <a:xfrm>
            <a:off x="7138700" y="415106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/>
          <p:nvPr>
            <p:ph type="title"/>
          </p:nvPr>
        </p:nvSpPr>
        <p:spPr>
          <a:xfrm>
            <a:off x="1931575" y="1653300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/INDEX</a:t>
            </a:r>
            <a:endParaRPr/>
          </a:p>
        </p:txBody>
      </p:sp>
      <p:sp>
        <p:nvSpPr>
          <p:cNvPr id="488" name="Google Shape;488;p30"/>
          <p:cNvSpPr txBox="1"/>
          <p:nvPr>
            <p:ph idx="2" type="title"/>
          </p:nvPr>
        </p:nvSpPr>
        <p:spPr>
          <a:xfrm>
            <a:off x="1028575" y="1653288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89" name="Google Shape;489;p30"/>
          <p:cNvSpPr txBox="1"/>
          <p:nvPr>
            <p:ph idx="3" type="title"/>
          </p:nvPr>
        </p:nvSpPr>
        <p:spPr>
          <a:xfrm>
            <a:off x="1864975" y="2700775"/>
            <a:ext cx="25131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/CHOOSE_USERNAME</a:t>
            </a:r>
            <a:endParaRPr/>
          </a:p>
        </p:txBody>
      </p:sp>
      <p:sp>
        <p:nvSpPr>
          <p:cNvPr id="490" name="Google Shape;490;p30"/>
          <p:cNvSpPr txBox="1"/>
          <p:nvPr>
            <p:ph idx="4" type="title"/>
          </p:nvPr>
        </p:nvSpPr>
        <p:spPr>
          <a:xfrm>
            <a:off x="1028575" y="27007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/03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491" name="Google Shape;491;p30"/>
          <p:cNvSpPr txBox="1"/>
          <p:nvPr>
            <p:ph idx="6" type="title"/>
          </p:nvPr>
        </p:nvSpPr>
        <p:spPr>
          <a:xfrm>
            <a:off x="1931575" y="2163613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/LOGIN</a:t>
            </a:r>
            <a:endParaRPr/>
          </a:p>
        </p:txBody>
      </p:sp>
      <p:sp>
        <p:nvSpPr>
          <p:cNvPr id="492" name="Google Shape;492;p30"/>
          <p:cNvSpPr txBox="1"/>
          <p:nvPr>
            <p:ph idx="7" type="title"/>
          </p:nvPr>
        </p:nvSpPr>
        <p:spPr>
          <a:xfrm>
            <a:off x="1028575" y="2163600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93" name="Google Shape;493;p30"/>
          <p:cNvSpPr txBox="1"/>
          <p:nvPr>
            <p:ph idx="9" type="title"/>
          </p:nvPr>
        </p:nvSpPr>
        <p:spPr>
          <a:xfrm>
            <a:off x="1864975" y="3216250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/PROTECTED_AREA</a:t>
            </a:r>
            <a:endParaRPr/>
          </a:p>
        </p:txBody>
      </p:sp>
      <p:sp>
        <p:nvSpPr>
          <p:cNvPr id="494" name="Google Shape;494;p30"/>
          <p:cNvSpPr txBox="1"/>
          <p:nvPr>
            <p:ph idx="13" type="title"/>
          </p:nvPr>
        </p:nvSpPr>
        <p:spPr>
          <a:xfrm>
            <a:off x="1028575" y="32327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/04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5" name="Google Shape;495;p30"/>
          <p:cNvSpPr txBox="1"/>
          <p:nvPr>
            <p:ph idx="15" type="title"/>
          </p:nvPr>
        </p:nvSpPr>
        <p:spPr>
          <a:xfrm>
            <a:off x="720000" y="6029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/PAGES</a:t>
            </a:r>
            <a:endParaRPr/>
          </a:p>
        </p:txBody>
      </p:sp>
      <p:grpSp>
        <p:nvGrpSpPr>
          <p:cNvPr id="496" name="Google Shape;496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7" name="Google Shape;497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0" name="Google Shape;500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1" name="Google Shape;501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2" name="Google Shape;502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3" name="Google Shape;503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4" name="Google Shape;504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5" name="Google Shape;505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6" name="Google Shape;506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07" name="Google Shape;507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8" name="Google Shape;508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0" name="Google Shape;510;p30"/>
          <p:cNvSpPr/>
          <p:nvPr/>
        </p:nvSpPr>
        <p:spPr>
          <a:xfrm>
            <a:off x="1864975" y="2853125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1" name="Google Shape;511;p30"/>
          <p:cNvSpPr/>
          <p:nvPr/>
        </p:nvSpPr>
        <p:spPr>
          <a:xfrm>
            <a:off x="1864971" y="3382064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2" name="Google Shape;512;p3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17" name="Google Shape;517;p3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0" name="Google Shape;520;p30"/>
          <p:cNvPicPr preferRelativeResize="0"/>
          <p:nvPr/>
        </p:nvPicPr>
        <p:blipFill rotWithShape="1">
          <a:blip r:embed="rId5">
            <a:alphaModFix/>
          </a:blip>
          <a:srcRect b="31419" l="0" r="0" t="31685"/>
          <a:stretch/>
        </p:blipFill>
        <p:spPr>
          <a:xfrm>
            <a:off x="448850" y="109800"/>
            <a:ext cx="1340772" cy="494676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0"/>
          <p:cNvSpPr txBox="1"/>
          <p:nvPr>
            <p:ph idx="9" type="title"/>
          </p:nvPr>
        </p:nvSpPr>
        <p:spPr>
          <a:xfrm>
            <a:off x="1864975" y="3748250"/>
            <a:ext cx="24453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/PROFILE</a:t>
            </a:r>
            <a:endParaRPr/>
          </a:p>
        </p:txBody>
      </p:sp>
      <p:sp>
        <p:nvSpPr>
          <p:cNvPr id="522" name="Google Shape;522;p30"/>
          <p:cNvSpPr txBox="1"/>
          <p:nvPr>
            <p:ph idx="13" type="title"/>
          </p:nvPr>
        </p:nvSpPr>
        <p:spPr>
          <a:xfrm>
            <a:off x="1028575" y="3748250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/05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23" name="Google Shape;523;p30"/>
          <p:cNvSpPr/>
          <p:nvPr/>
        </p:nvSpPr>
        <p:spPr>
          <a:xfrm>
            <a:off x="1864971" y="39274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4" name="Google Shape;524;p30"/>
          <p:cNvSpPr/>
          <p:nvPr/>
        </p:nvSpPr>
        <p:spPr>
          <a:xfrm>
            <a:off x="1864975" y="1832525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5" name="Google Shape;525;p30"/>
          <p:cNvSpPr/>
          <p:nvPr/>
        </p:nvSpPr>
        <p:spPr>
          <a:xfrm>
            <a:off x="1864975" y="2356263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" name="Google Shape;526;p30"/>
          <p:cNvSpPr txBox="1"/>
          <p:nvPr>
            <p:ph type="title"/>
          </p:nvPr>
        </p:nvSpPr>
        <p:spPr>
          <a:xfrm>
            <a:off x="5472275" y="1888125"/>
            <a:ext cx="24453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/CHANGE_USERNAME</a:t>
            </a:r>
            <a:endParaRPr/>
          </a:p>
        </p:txBody>
      </p:sp>
      <p:sp>
        <p:nvSpPr>
          <p:cNvPr id="527" name="Google Shape;527;p30"/>
          <p:cNvSpPr txBox="1"/>
          <p:nvPr>
            <p:ph idx="2" type="title"/>
          </p:nvPr>
        </p:nvSpPr>
        <p:spPr>
          <a:xfrm>
            <a:off x="4569275" y="191102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/06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528" name="Google Shape;528;p30"/>
          <p:cNvSpPr txBox="1"/>
          <p:nvPr>
            <p:ph idx="3" type="title"/>
          </p:nvPr>
        </p:nvSpPr>
        <p:spPr>
          <a:xfrm>
            <a:off x="5405675" y="2958513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/GAMESAVED</a:t>
            </a:r>
            <a:endParaRPr/>
          </a:p>
        </p:txBody>
      </p:sp>
      <p:sp>
        <p:nvSpPr>
          <p:cNvPr id="529" name="Google Shape;529;p30"/>
          <p:cNvSpPr txBox="1"/>
          <p:nvPr>
            <p:ph idx="4" type="title"/>
          </p:nvPr>
        </p:nvSpPr>
        <p:spPr>
          <a:xfrm>
            <a:off x="4569275" y="2958500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/08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530" name="Google Shape;530;p30"/>
          <p:cNvSpPr txBox="1"/>
          <p:nvPr>
            <p:ph idx="6" type="title"/>
          </p:nvPr>
        </p:nvSpPr>
        <p:spPr>
          <a:xfrm>
            <a:off x="5472275" y="2421350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/GAME</a:t>
            </a:r>
            <a:endParaRPr/>
          </a:p>
        </p:txBody>
      </p:sp>
      <p:sp>
        <p:nvSpPr>
          <p:cNvPr id="531" name="Google Shape;531;p30"/>
          <p:cNvSpPr txBox="1"/>
          <p:nvPr>
            <p:ph idx="7" type="title"/>
          </p:nvPr>
        </p:nvSpPr>
        <p:spPr>
          <a:xfrm>
            <a:off x="4569275" y="2421338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</a:rPr>
              <a:t>/07</a:t>
            </a:r>
            <a:endParaRPr>
              <a:solidFill>
                <a:srgbClr val="76A5AF"/>
              </a:solidFill>
            </a:endParaRPr>
          </a:p>
        </p:txBody>
      </p:sp>
      <p:sp>
        <p:nvSpPr>
          <p:cNvPr id="532" name="Google Shape;532;p30"/>
          <p:cNvSpPr txBox="1"/>
          <p:nvPr>
            <p:ph idx="9" type="title"/>
          </p:nvPr>
        </p:nvSpPr>
        <p:spPr>
          <a:xfrm>
            <a:off x="5405675" y="3473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/QUERY</a:t>
            </a:r>
            <a:endParaRPr/>
          </a:p>
        </p:txBody>
      </p:sp>
      <p:sp>
        <p:nvSpPr>
          <p:cNvPr id="533" name="Google Shape;533;p30"/>
          <p:cNvSpPr txBox="1"/>
          <p:nvPr>
            <p:ph idx="13" type="title"/>
          </p:nvPr>
        </p:nvSpPr>
        <p:spPr>
          <a:xfrm>
            <a:off x="4569275" y="349051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A7D6"/>
                </a:solidFill>
              </a:rPr>
              <a:t>/09</a:t>
            </a:r>
            <a:endParaRPr>
              <a:solidFill>
                <a:srgbClr val="B4A7D6"/>
              </a:solidFill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5405675" y="3110863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5" name="Google Shape;535;p30"/>
          <p:cNvSpPr/>
          <p:nvPr/>
        </p:nvSpPr>
        <p:spPr>
          <a:xfrm>
            <a:off x="5405671" y="363980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6" name="Google Shape;536;p30"/>
          <p:cNvSpPr/>
          <p:nvPr/>
        </p:nvSpPr>
        <p:spPr>
          <a:xfrm>
            <a:off x="5405675" y="2090263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7" name="Google Shape;537;p30"/>
          <p:cNvSpPr/>
          <p:nvPr/>
        </p:nvSpPr>
        <p:spPr>
          <a:xfrm>
            <a:off x="5405675" y="2614000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538" name="Google Shape;538;p30">
            <a:hlinkClick action="ppaction://hlinkshowjump?jump=nextslide"/>
          </p:cNvPr>
          <p:cNvCxnSpPr/>
          <p:nvPr/>
        </p:nvCxnSpPr>
        <p:spPr>
          <a:xfrm>
            <a:off x="7138700" y="415106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7" name="Google Shape;547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9" name="Google Shape;549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1" name="Google Shape;551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3" name="Google Shape;553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54" name="Google Shape;554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7" name="Google Shape;557;p31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/INDEX</a:t>
            </a:r>
            <a:endParaRPr/>
          </a:p>
        </p:txBody>
      </p:sp>
      <p:sp>
        <p:nvSpPr>
          <p:cNvPr id="558" name="Google Shape;558;p31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59" name="Google Shape;559;p31"/>
          <p:cNvSpPr txBox="1"/>
          <p:nvPr>
            <p:ph idx="1" type="subTitle"/>
          </p:nvPr>
        </p:nvSpPr>
        <p:spPr>
          <a:xfrm>
            <a:off x="948600" y="3484750"/>
            <a:ext cx="3652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 of the web app that guides the user to the game.</a:t>
            </a:r>
            <a:endParaRPr/>
          </a:p>
        </p:txBody>
      </p:sp>
      <p:sp>
        <p:nvSpPr>
          <p:cNvPr id="560" name="Google Shape;560;p3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4" name="Google Shape;5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075" y="920988"/>
            <a:ext cx="4653024" cy="247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1"/>
          <p:cNvPicPr preferRelativeResize="0"/>
          <p:nvPr/>
        </p:nvPicPr>
        <p:blipFill rotWithShape="1">
          <a:blip r:embed="rId4">
            <a:alphaModFix/>
          </a:blip>
          <a:srcRect b="31419" l="0" r="0" t="31685"/>
          <a:stretch/>
        </p:blipFill>
        <p:spPr>
          <a:xfrm>
            <a:off x="448850" y="109800"/>
            <a:ext cx="1340772" cy="494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6" name="Google Shape;566;p31">
            <a:hlinkClick action="ppaction://hlinkshowjump?jump=nextslide"/>
          </p:cNvPr>
          <p:cNvCxnSpPr/>
          <p:nvPr/>
        </p:nvCxnSpPr>
        <p:spPr>
          <a:xfrm>
            <a:off x="7138700" y="415106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2" name="Google Shape;572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5" name="Google Shape;575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76" name="Google Shape;576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7" name="Google Shape;577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78" name="Google Shape;578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9" name="Google Shape;579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0" name="Google Shape;580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1" name="Google Shape;581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82" name="Google Shape;582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3" name="Google Shape;583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5" name="Google Shape;585;p32"/>
          <p:cNvSpPr txBox="1"/>
          <p:nvPr>
            <p:ph type="title"/>
          </p:nvPr>
        </p:nvSpPr>
        <p:spPr>
          <a:xfrm>
            <a:off x="2050775" y="322625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/LOGIN</a:t>
            </a:r>
            <a:endParaRPr/>
          </a:p>
        </p:txBody>
      </p:sp>
      <p:sp>
        <p:nvSpPr>
          <p:cNvPr id="586" name="Google Shape;586;p32"/>
          <p:cNvSpPr txBox="1"/>
          <p:nvPr>
            <p:ph idx="2" type="title"/>
          </p:nvPr>
        </p:nvSpPr>
        <p:spPr>
          <a:xfrm>
            <a:off x="948600" y="35549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/02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87" name="Google Shape;587;p32"/>
          <p:cNvSpPr txBox="1"/>
          <p:nvPr>
            <p:ph idx="1" type="subTitle"/>
          </p:nvPr>
        </p:nvSpPr>
        <p:spPr>
          <a:xfrm>
            <a:off x="5092475" y="3619100"/>
            <a:ext cx="3296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</a:t>
            </a:r>
            <a:r>
              <a:rPr lang="en"/>
              <a:t>authentication</a:t>
            </a:r>
            <a:endParaRPr/>
          </a:p>
        </p:txBody>
      </p:sp>
      <p:sp>
        <p:nvSpPr>
          <p:cNvPr id="588" name="Google Shape;588;p3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p32"/>
          <p:cNvPicPr preferRelativeResize="0"/>
          <p:nvPr/>
        </p:nvPicPr>
        <p:blipFill rotWithShape="1">
          <a:blip r:embed="rId3">
            <a:alphaModFix/>
          </a:blip>
          <a:srcRect b="31419" l="0" r="0" t="31685"/>
          <a:stretch/>
        </p:blipFill>
        <p:spPr>
          <a:xfrm>
            <a:off x="448850" y="109800"/>
            <a:ext cx="1340772" cy="494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3" name="Google Shape;593;p32">
            <a:hlinkClick action="ppaction://hlinkshowjump?jump=nextslide"/>
          </p:cNvPr>
          <p:cNvCxnSpPr/>
          <p:nvPr/>
        </p:nvCxnSpPr>
        <p:spPr>
          <a:xfrm>
            <a:off x="7342800" y="23243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594" name="Google Shape;5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625" y="818050"/>
            <a:ext cx="4996752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00" name="Google Shape;600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3" name="Google Shape;603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4" name="Google Shape;604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5" name="Google Shape;605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06" name="Google Shape;606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7" name="Google Shape;607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08" name="Google Shape;608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9" name="Google Shape;609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10" name="Google Shape;610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11" name="Google Shape;611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3" name="Google Shape;613;p33"/>
          <p:cNvSpPr txBox="1"/>
          <p:nvPr>
            <p:ph type="title"/>
          </p:nvPr>
        </p:nvSpPr>
        <p:spPr>
          <a:xfrm>
            <a:off x="948600" y="1893800"/>
            <a:ext cx="31029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/CHOOSE_USERNAME</a:t>
            </a:r>
            <a:endParaRPr/>
          </a:p>
        </p:txBody>
      </p:sp>
      <p:sp>
        <p:nvSpPr>
          <p:cNvPr id="614" name="Google Shape;614;p33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/03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615" name="Google Shape;615;p33"/>
          <p:cNvSpPr txBox="1"/>
          <p:nvPr>
            <p:ph idx="1" type="subTitle"/>
          </p:nvPr>
        </p:nvSpPr>
        <p:spPr>
          <a:xfrm>
            <a:off x="948600" y="3484750"/>
            <a:ext cx="31029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where the user must choose the username to be used.</a:t>
            </a:r>
            <a:endParaRPr/>
          </a:p>
        </p:txBody>
      </p:sp>
      <p:sp>
        <p:nvSpPr>
          <p:cNvPr id="616" name="Google Shape;616;p3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p33"/>
          <p:cNvPicPr preferRelativeResize="0"/>
          <p:nvPr/>
        </p:nvPicPr>
        <p:blipFill rotWithShape="1">
          <a:blip r:embed="rId3">
            <a:alphaModFix/>
          </a:blip>
          <a:srcRect b="31419" l="0" r="0" t="31685"/>
          <a:stretch/>
        </p:blipFill>
        <p:spPr>
          <a:xfrm>
            <a:off x="448850" y="109800"/>
            <a:ext cx="1340772" cy="49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3"/>
          <p:cNvPicPr preferRelativeResize="0"/>
          <p:nvPr/>
        </p:nvPicPr>
        <p:blipFill rotWithShape="1">
          <a:blip r:embed="rId4">
            <a:alphaModFix/>
          </a:blip>
          <a:srcRect b="45003" l="0" r="0" t="0"/>
          <a:stretch/>
        </p:blipFill>
        <p:spPr>
          <a:xfrm>
            <a:off x="4051500" y="958625"/>
            <a:ext cx="4205299" cy="122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3"/>
          <p:cNvPicPr preferRelativeResize="0"/>
          <p:nvPr/>
        </p:nvPicPr>
        <p:blipFill rotWithShape="1">
          <a:blip r:embed="rId5">
            <a:alphaModFix/>
          </a:blip>
          <a:srcRect b="33422" l="0" r="0" t="0"/>
          <a:stretch/>
        </p:blipFill>
        <p:spPr>
          <a:xfrm>
            <a:off x="4034950" y="2443171"/>
            <a:ext cx="4238400" cy="1499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3" name="Google Shape;623;p33">
            <a:hlinkClick action="ppaction://hlinkshowjump?jump=nextslide"/>
          </p:cNvPr>
          <p:cNvCxnSpPr/>
          <p:nvPr/>
        </p:nvCxnSpPr>
        <p:spPr>
          <a:xfrm>
            <a:off x="7138700" y="415106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29" name="Google Shape;629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2" name="Google Shape;632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33" name="Google Shape;633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4" name="Google Shape;634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35" name="Google Shape;635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6" name="Google Shape;636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7" name="Google Shape;637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8" name="Google Shape;638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39" name="Google Shape;639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40" name="Google Shape;640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2" name="Google Shape;642;p34"/>
          <p:cNvSpPr txBox="1"/>
          <p:nvPr>
            <p:ph type="title"/>
          </p:nvPr>
        </p:nvSpPr>
        <p:spPr>
          <a:xfrm>
            <a:off x="2372925" y="723350"/>
            <a:ext cx="51687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/PROTECTED_AREA</a:t>
            </a:r>
            <a:endParaRPr/>
          </a:p>
        </p:txBody>
      </p:sp>
      <p:sp>
        <p:nvSpPr>
          <p:cNvPr id="643" name="Google Shape;643;p34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/04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44" name="Google Shape;644;p34"/>
          <p:cNvSpPr txBox="1"/>
          <p:nvPr>
            <p:ph idx="1" type="subTitle"/>
          </p:nvPr>
        </p:nvSpPr>
        <p:spPr>
          <a:xfrm>
            <a:off x="5137125" y="2586700"/>
            <a:ext cx="298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Restricted user area where he/she can access the levels of the game.</a:t>
            </a:r>
            <a:endParaRPr/>
          </a:p>
        </p:txBody>
      </p:sp>
      <p:sp>
        <p:nvSpPr>
          <p:cNvPr id="645" name="Google Shape;645;p3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9" name="Google Shape;649;p34"/>
          <p:cNvPicPr preferRelativeResize="0"/>
          <p:nvPr/>
        </p:nvPicPr>
        <p:blipFill rotWithShape="1">
          <a:blip r:embed="rId3">
            <a:alphaModFix/>
          </a:blip>
          <a:srcRect b="31419" l="0" r="0" t="31685"/>
          <a:stretch/>
        </p:blipFill>
        <p:spPr>
          <a:xfrm>
            <a:off x="448850" y="109800"/>
            <a:ext cx="1340772" cy="49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600" y="2013087"/>
            <a:ext cx="4113048" cy="2185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1" name="Google Shape;651;p34">
            <a:hlinkClick action="ppaction://hlinkshowjump?jump=nextslide"/>
          </p:cNvPr>
          <p:cNvCxnSpPr/>
          <p:nvPr/>
        </p:nvCxnSpPr>
        <p:spPr>
          <a:xfrm>
            <a:off x="7138700" y="415106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7" name="Google Shape;65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0" name="Google Shape;66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61" name="Google Shape;66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2" name="Google Shape;66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63" name="Google Shape;66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4" name="Google Shape;66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5" name="Google Shape;66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6" name="Google Shape;66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67" name="Google Shape;66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8" name="Google Shape;66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0" name="Google Shape;670;p35"/>
          <p:cNvSpPr txBox="1"/>
          <p:nvPr>
            <p:ph type="title"/>
          </p:nvPr>
        </p:nvSpPr>
        <p:spPr>
          <a:xfrm>
            <a:off x="5503375" y="1852788"/>
            <a:ext cx="2709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/PROFILE</a:t>
            </a:r>
            <a:endParaRPr sz="4800"/>
          </a:p>
        </p:txBody>
      </p:sp>
      <p:sp>
        <p:nvSpPr>
          <p:cNvPr id="671" name="Google Shape;671;p35"/>
          <p:cNvSpPr txBox="1"/>
          <p:nvPr>
            <p:ph idx="2" type="title"/>
          </p:nvPr>
        </p:nvSpPr>
        <p:spPr>
          <a:xfrm>
            <a:off x="6004500" y="1263988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/05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72" name="Google Shape;672;p35"/>
          <p:cNvSpPr txBox="1"/>
          <p:nvPr>
            <p:ph idx="1" type="subTitle"/>
          </p:nvPr>
        </p:nvSpPr>
        <p:spPr>
          <a:xfrm>
            <a:off x="5760025" y="3166088"/>
            <a:ext cx="219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player credentials and statistics.</a:t>
            </a:r>
            <a:endParaRPr/>
          </a:p>
        </p:txBody>
      </p:sp>
      <p:sp>
        <p:nvSpPr>
          <p:cNvPr id="673" name="Google Shape;673;p3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5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7" name="Google Shape;677;p35"/>
          <p:cNvPicPr preferRelativeResize="0"/>
          <p:nvPr/>
        </p:nvPicPr>
        <p:blipFill rotWithShape="1">
          <a:blip r:embed="rId3">
            <a:alphaModFix/>
          </a:blip>
          <a:srcRect b="31419" l="0" r="0" t="31685"/>
          <a:stretch/>
        </p:blipFill>
        <p:spPr>
          <a:xfrm>
            <a:off x="448850" y="109800"/>
            <a:ext cx="1340772" cy="49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35"/>
          <p:cNvPicPr preferRelativeResize="0"/>
          <p:nvPr/>
        </p:nvPicPr>
        <p:blipFill rotWithShape="1">
          <a:blip r:embed="rId4">
            <a:alphaModFix/>
          </a:blip>
          <a:srcRect b="25953" l="0" r="0" t="0"/>
          <a:stretch/>
        </p:blipFill>
        <p:spPr>
          <a:xfrm>
            <a:off x="849800" y="1791575"/>
            <a:ext cx="4759051" cy="1872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9" name="Google Shape;679;p35">
            <a:hlinkClick action="ppaction://hlinkshowjump?jump=nextslide"/>
          </p:cNvPr>
          <p:cNvCxnSpPr/>
          <p:nvPr/>
        </p:nvCxnSpPr>
        <p:spPr>
          <a:xfrm>
            <a:off x="7138700" y="415106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85" name="Google Shape;685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8" name="Google Shape;688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9" name="Google Shape;689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0" name="Google Shape;690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91" name="Google Shape;691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2" name="Google Shape;692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3" name="Google Shape;693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4" name="Google Shape;694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95" name="Google Shape;695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8" name="Google Shape;698;p36"/>
          <p:cNvSpPr txBox="1"/>
          <p:nvPr>
            <p:ph type="title"/>
          </p:nvPr>
        </p:nvSpPr>
        <p:spPr>
          <a:xfrm>
            <a:off x="2234475" y="3226250"/>
            <a:ext cx="56337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/CHANGE_USERNAME</a:t>
            </a:r>
            <a:endParaRPr/>
          </a:p>
        </p:txBody>
      </p:sp>
      <p:sp>
        <p:nvSpPr>
          <p:cNvPr id="699" name="Google Shape;699;p36"/>
          <p:cNvSpPr txBox="1"/>
          <p:nvPr>
            <p:ph idx="2" type="title"/>
          </p:nvPr>
        </p:nvSpPr>
        <p:spPr>
          <a:xfrm>
            <a:off x="948600" y="35549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/06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700" name="Google Shape;700;p36"/>
          <p:cNvSpPr txBox="1"/>
          <p:nvPr>
            <p:ph idx="1" type="subTitle"/>
          </p:nvPr>
        </p:nvSpPr>
        <p:spPr>
          <a:xfrm>
            <a:off x="1755150" y="2841500"/>
            <a:ext cx="5633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where the user can change his username.</a:t>
            </a:r>
            <a:endParaRPr/>
          </a:p>
        </p:txBody>
      </p:sp>
      <p:sp>
        <p:nvSpPr>
          <p:cNvPr id="701" name="Google Shape;701;p36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6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5" name="Google Shape;705;p36"/>
          <p:cNvPicPr preferRelativeResize="0"/>
          <p:nvPr/>
        </p:nvPicPr>
        <p:blipFill rotWithShape="1">
          <a:blip r:embed="rId3">
            <a:alphaModFix/>
          </a:blip>
          <a:srcRect b="31419" l="0" r="0" t="31685"/>
          <a:stretch/>
        </p:blipFill>
        <p:spPr>
          <a:xfrm>
            <a:off x="448850" y="109800"/>
            <a:ext cx="1340772" cy="49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36"/>
          <p:cNvPicPr preferRelativeResize="0"/>
          <p:nvPr/>
        </p:nvPicPr>
        <p:blipFill rotWithShape="1">
          <a:blip r:embed="rId4">
            <a:alphaModFix/>
          </a:blip>
          <a:srcRect b="45902" l="0" r="0" t="0"/>
          <a:stretch/>
        </p:blipFill>
        <p:spPr>
          <a:xfrm>
            <a:off x="1755150" y="1170263"/>
            <a:ext cx="5633702" cy="1619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7" name="Google Shape;707;p36">
            <a:hlinkClick action="ppaction://hlinkshowjump?jump=nextslide"/>
          </p:cNvPr>
          <p:cNvCxnSpPr/>
          <p:nvPr/>
        </p:nvCxnSpPr>
        <p:spPr>
          <a:xfrm>
            <a:off x="7301975" y="9670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