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1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8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9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52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1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26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F8B8E29-2E01-4305-8EF4-6E52E7EC19F5}" type="datetimeFigureOut">
              <a:rPr lang="it-IT" smtClean="0"/>
              <a:t>08/11/2022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81-A8E7-4FC0-A5DC-F559EC6059C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42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7C17F-4C02-2FF5-AEB9-C5926BD59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tx1"/>
                </a:solidFill>
                <a:latin typeface="Rockwell" panose="02060603020205020403" pitchFamily="18" charset="0"/>
              </a:rPr>
              <a:t>FRONTLINE CODE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B17769-AC59-B678-4F02-B0C508AD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69676"/>
            <a:ext cx="9001462" cy="1655762"/>
          </a:xfrm>
        </p:spPr>
        <p:txBody>
          <a:bodyPr/>
          <a:lstStyle/>
          <a:p>
            <a:pPr algn="r"/>
            <a:r>
              <a:rPr lang="it-IT" dirty="0"/>
              <a:t> </a:t>
            </a:r>
          </a:p>
          <a:p>
            <a:pPr algn="r"/>
            <a:r>
              <a:rPr lang="it-IT" sz="2000" b="1" dirty="0">
                <a:latin typeface="Rockwell" panose="02060603020205020403" pitchFamily="18" charset="0"/>
              </a:rPr>
              <a:t>Mattia Autiero 0124002394</a:t>
            </a:r>
          </a:p>
          <a:p>
            <a:pPr algn="r"/>
            <a:r>
              <a:rPr lang="it-IT" sz="2000" b="1" dirty="0">
                <a:latin typeface="Rockwell" panose="02060603020205020403" pitchFamily="18" charset="0"/>
              </a:rPr>
              <a:t>Flavio Ruggiero 0124002342</a:t>
            </a:r>
          </a:p>
        </p:txBody>
      </p:sp>
    </p:spTree>
    <p:extLst>
      <p:ext uri="{BB962C8B-B14F-4D97-AF65-F5344CB8AC3E}">
        <p14:creationId xmlns:p14="http://schemas.microsoft.com/office/powerpoint/2010/main" val="30204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98307-B382-00EB-F63A-3837D37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Rockwell" panose="02060603020205020403" pitchFamily="18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4FBA-C919-290F-AC79-495605E2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Rockwell" panose="02060603020205020403" pitchFamily="18" charset="0"/>
              </a:rPr>
              <a:t>Idea: </a:t>
            </a:r>
            <a:r>
              <a:rPr lang="en-US" dirty="0">
                <a:latin typeface="Rockwell" panose="02060603020205020403" pitchFamily="18" charset="0"/>
              </a:rPr>
              <a:t>Teach the user in programming and solving logical problems through the implementation of a game. The main goal is to develop problem solving skills for anyone who uses the application.</a:t>
            </a:r>
          </a:p>
          <a:p>
            <a:r>
              <a:rPr lang="en-US" dirty="0">
                <a:latin typeface="Rockwell" panose="02060603020205020403" pitchFamily="18" charset="0"/>
              </a:rPr>
              <a:t>Features: The game will have various modes depending on the difficulty chosen.                                                                                     Game modes are: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drag and drop style.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filling of code blocks.</a:t>
            </a:r>
            <a:r>
              <a:rPr lang="it-IT" dirty="0"/>
              <a:t>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54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048DC-DA1A-992F-0B7A-6C13C31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Rockwell" panose="02060603020205020403" pitchFamily="18" charset="0"/>
              </a:rPr>
              <a:t>HOW TO STRUCTURE THE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240CF-0A57-1D8D-D7CA-C32D0973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920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Rockwell" panose="02060603020205020403" pitchFamily="18" charset="0"/>
              </a:rPr>
              <a:t>Difficulties: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Easy (noob): drag and drop style game with two choice options on simple everyday logic questions in a language similar to pseudocode. 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Intermediate (amateur): drag and drop style game with 4 choice options on medium complexity logical questions.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Hard (pro): filling code blocks in various programming languages.</a:t>
            </a:r>
            <a:endParaRPr lang="it-IT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98307-B382-00EB-F63A-3837D37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Rockwell" panose="02060603020205020403" pitchFamily="18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4FBA-C919-290F-AC79-495605E2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Rockwell" panose="02060603020205020403" pitchFamily="18" charset="0"/>
              </a:rPr>
              <a:t>Idea: Istruire l’utente nell’ambito della programmazione e nella risoluzione di problemi logici attraverso l’implementazione di un gioco. L’obiettivo principale è quello di sviluppare la capacità di problem solving a chiunque faccia uso dell’applicazione.</a:t>
            </a:r>
          </a:p>
          <a:p>
            <a:r>
              <a:rPr lang="it-IT" dirty="0">
                <a:latin typeface="Rockwell" panose="02060603020205020403" pitchFamily="18" charset="0"/>
              </a:rPr>
              <a:t>Caratteristiche: Il gioco avrà varie modalità a seconda della difficoltà scelta.                                                                                         Le modalità sono:</a:t>
            </a:r>
          </a:p>
          <a:p>
            <a:pPr lvl="1"/>
            <a:r>
              <a:rPr lang="it-IT" dirty="0">
                <a:latin typeface="Rockwell" panose="02060603020205020403" pitchFamily="18" charset="0"/>
              </a:rPr>
              <a:t>gioco stile drag and drop.</a:t>
            </a:r>
          </a:p>
          <a:p>
            <a:pPr lvl="1"/>
            <a:r>
              <a:rPr lang="it-IT" dirty="0">
                <a:latin typeface="Rockwell" panose="02060603020205020403" pitchFamily="18" charset="0"/>
              </a:rPr>
              <a:t>riempimento di blocchi di codice. </a:t>
            </a:r>
          </a:p>
          <a:p>
            <a:pPr marL="457200" lvl="1" indent="0">
              <a:buNone/>
            </a:pPr>
            <a:r>
              <a:rPr lang="it-IT" dirty="0"/>
              <a:t>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82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048DC-DA1A-992F-0B7A-6C13C31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Rockwell" panose="02060603020205020403" pitchFamily="18" charset="0"/>
              </a:rPr>
              <a:t>COME STRUTTURARE L’IDEA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240CF-0A57-1D8D-D7CA-C32D0973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920600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latin typeface="Rockwell" panose="02060603020205020403" pitchFamily="18" charset="0"/>
              </a:rPr>
              <a:t>Difficoltà:</a:t>
            </a:r>
          </a:p>
          <a:p>
            <a:pPr lvl="1"/>
            <a:r>
              <a:rPr lang="it-IT" dirty="0">
                <a:latin typeface="Rockwell" panose="02060603020205020403" pitchFamily="18" charset="0"/>
              </a:rPr>
              <a:t>Facile(noob): gioco stile drag and drop con due opzioni di scelta su quesiti logici semplici e di tutti i giorni in un linguaggio simile allo pseudocodice.</a:t>
            </a:r>
          </a:p>
          <a:p>
            <a:pPr lvl="1"/>
            <a:r>
              <a:rPr lang="it-IT" dirty="0">
                <a:latin typeface="Rockwell" panose="02060603020205020403" pitchFamily="18" charset="0"/>
              </a:rPr>
              <a:t>Intermedio(amateur): gioco stile drag and drop con 4 opzioni di scelta su quesiti logici di media complessità.</a:t>
            </a:r>
          </a:p>
          <a:p>
            <a:pPr lvl="1"/>
            <a:r>
              <a:rPr lang="it-IT" dirty="0">
                <a:latin typeface="Rockwell" panose="02060603020205020403" pitchFamily="18" charset="0"/>
              </a:rPr>
              <a:t>Difficile(pro): riempimento di blocchi di codice in vari linguaggi di programmazione. </a:t>
            </a:r>
          </a:p>
        </p:txBody>
      </p:sp>
    </p:spTree>
    <p:extLst>
      <p:ext uri="{BB962C8B-B14F-4D97-AF65-F5344CB8AC3E}">
        <p14:creationId xmlns:p14="http://schemas.microsoft.com/office/powerpoint/2010/main" val="6363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129</TotalTime>
  <Words>273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Rockwell</vt:lpstr>
      <vt:lpstr>Wingdings</vt:lpstr>
      <vt:lpstr>Wingdings 3</vt:lpstr>
      <vt:lpstr>Madison</vt:lpstr>
      <vt:lpstr>FRONTLINE CODE</vt:lpstr>
      <vt:lpstr>IDEA</vt:lpstr>
      <vt:lpstr>HOW TO STRUCTURE THE IDEA</vt:lpstr>
      <vt:lpstr>IDEA</vt:lpstr>
      <vt:lpstr>COME STRUTTURARE L’IDEA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FRONTLINE CODE</dc:title>
  <dc:creator>Flavio Ruggiero</dc:creator>
  <cp:lastModifiedBy>Flavio Ruggiero</cp:lastModifiedBy>
  <cp:revision>4</cp:revision>
  <dcterms:created xsi:type="dcterms:W3CDTF">2022-11-07T10:41:29Z</dcterms:created>
  <dcterms:modified xsi:type="dcterms:W3CDTF">2022-11-08T13:23:25Z</dcterms:modified>
</cp:coreProperties>
</file>