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 id="2147483739" r:id="rId5"/>
  </p:sldMasterIdLst>
  <p:notesMasterIdLst>
    <p:notesMasterId r:id="rId28"/>
  </p:notesMasterIdLst>
  <p:sldIdLst>
    <p:sldId id="256" r:id="rId6"/>
    <p:sldId id="257" r:id="rId7"/>
    <p:sldId id="258" r:id="rId8"/>
    <p:sldId id="260" r:id="rId9"/>
    <p:sldId id="274" r:id="rId10"/>
    <p:sldId id="271" r:id="rId11"/>
    <p:sldId id="276" r:id="rId12"/>
    <p:sldId id="261" r:id="rId13"/>
    <p:sldId id="278" r:id="rId14"/>
    <p:sldId id="279" r:id="rId15"/>
    <p:sldId id="280" r:id="rId16"/>
    <p:sldId id="281" r:id="rId17"/>
    <p:sldId id="262" r:id="rId18"/>
    <p:sldId id="264" r:id="rId19"/>
    <p:sldId id="265" r:id="rId20"/>
    <p:sldId id="266" r:id="rId21"/>
    <p:sldId id="267" r:id="rId22"/>
    <p:sldId id="268" r:id="rId23"/>
    <p:sldId id="269" r:id="rId24"/>
    <p:sldId id="270" r:id="rId25"/>
    <p:sldId id="263" r:id="rId26"/>
    <p:sldId id="277"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AEEB1F-024A-4EF9-A2FD-C5A19AC40849}" v="67" dt="2024-07-08T14:49:17.918"/>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668" autoAdjust="0"/>
    <p:restoredTop sz="94660"/>
  </p:normalViewPr>
  <p:slideViewPr>
    <p:cSldViewPr snapToGrid="0">
      <p:cViewPr varScale="1">
        <p:scale>
          <a:sx n="111" d="100"/>
          <a:sy n="111" d="100"/>
        </p:scale>
        <p:origin x="12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8" Type="http://schemas.openxmlformats.org/officeDocument/2006/relationships/slide" Target="slides/slide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4T18:57:18.02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600 337,'-4'0,"3"0,5 0,7 0,5 0,4 0,2 0,3 0,-1 0,2 0,-1 0,-1 0,1 0,-1 0,0 0,0 0,0 0,0 0,0 0,0 0,0 0,-8 0,-7-4,-9-1,-9 0,-6 0,-5 2,-4 1,-1-3,-4 0,-3 0,-2 1,-1 1,-2 1,1 2,3-1,-1 1,0 1,3-1,3 0,-3 0,0 0,1 0,-2 1,0-1,-2 0,0 0,-3-1,2 1,2 0,3 0,3 0,1 0,1 0,1 0,1 0,-1 0,5-4,1-1,-1 0,8 0,9 2,9 1,8 1,5 1,3 0,2 0,1 0,0 5,-1 0,4 1,2-2,2-1,1-1,2-1,0 0,-4-1,-1-1,1 1,3 0,0 0,-1 0,-4-1,-1 1,-3 0,-1 0,-1 0,0 0,-1 0,0 0,1 0,0 0,-1-4,-7-1,-11 0,-10 0,-9 2,-6 1,-3 1,-2 1,-1 0,0 0,0 0,1 1,0-1,1 0,0 0,0 0,0 0,0 0,8 0,11 0,10 0,9 0,6 0,3 0,2 0,2 0,3 0,5 0,1 0,2 0,-1 0,1 0,-2 0,-2 0,-4 0,-2 0,-3 0,0 0,-2 0,1 0,-1 0,-7-4,-12-1,-10 0,-7-3,-7-1,-3 2,-3 2,0 2,0 1,1 1,0 1,0-4,0-1,-3 0,-2 1,-3 1,0 2,1 0,2 0,2 1,2 1,1-1,1 0,0 0,1 0,-1 0,0 0,1 1,7-1,11 0,11 0,7 4,7 1,3 0,2 0,1-2,5-1,0-1,-1-1,-1 0,3 0,-1 0,3-1,0 1,-2 0,2 0,-1 0,-2 0,-2 0,-2 0,-2 0,0 0,3 0,1 0,0 0,-2 4,4 1,0 0,-1-1,-1-1,-3-1,-8-1,-12-1,-11 0,-9 0,-6 0,-4 0,-1-4,-2-2,1 1,0 1,1 1,0 1,1 1,0 1,0 0,-4 0,-1 0,0 1,0-1,3 0,0 0,-3 0,-1 0,-3 0,-1 0,3 0,1 0,2 0,-2 0,0 0,0 0,2 0,6 4,10 1,12 0,9-1,8-1,5-1,6-1,4-1,3 0,1 0,-3 0,-2 0,-2 0,-3 0,-1-1,0 1,-2 0,5 0,1 0,3 0,2 0,2 0,-1 0,-2 0,-3 0,-6-4,-3-1,-2 0,1 1,1 1,-4-3,-8 0,-10 0,-8 2,-4-3,-3 0,-3 1,-2 2,-2 1,-5 1,-2 2,-4 0,0 0,1 0,-1 0,1 1,1-1,3 0,-3 0,1 0,2 0,-3 0,-4 0,0 0,2 0,-1 0,1 0,2 0,3 0,2 0,-3 0,0 0,1 0,2 0,4 4,4 1,3 4,10 1,9-2,9-2,5-2,6-1,1-2,2 3,3 1,7 0,-1-2,0 0,0-2,4 0,-2-1,-2 0,1 0,2 0,-1 0,-3 0,1 0,3-1,2 1,0 0,-4 0,0 0,3 0,-2 0,-3 0,2 0,-3 0,-1 0,-4 0,-1 0,-2 0,-9 0,-11 0,-11 0,-8 0,-6 0,-7 0,-4 0,-1 0,2 0,1 0,2 0,2 0,0 0,1 0,0 0,-4 0,-5 0,-1 0,-3 0,0 0,-1 0,-2 0,1 4,3 2,5-1,2-1,2 3,11 4,11 1,11-2,13-3,6 2,4-1,1-2,-1-1,-1-3,3 0,0-2,-1 0,-2 0,3-1,0 1,-1 0,2 0,5-1,-1 1,-2 0,-3 0,2 0,-1 0,-2 0,2-4,0-1,-2 0,3-4,-1 1,-1 1,-2 2,-2-3,-2 1,-4-3,-11 0,-10 2,-10-1,-7 0,-5 2,-6-2,-4 0,1 3,1 1,-3 2,1 1,-3 2,1 0,2 0,2 0,-1 1,-1-1,2 0,-2 0,0 1,2-1,1 0,-2 0,0 0,1 0,-2-1,0 1,-3 5,1 0,2 0,2 0,2-2,3 3,0 0,1-1,4 3,6 5,9-1,10 2,8-1,6-4,3-2,3-3,1 2,-1 0,5 4,1-1,-1-2,-2-1,3-3,1-1,-2-1,2-1,1 0,-3-1,-1 1,2-1,0 1,-1 0,2 0,0 0,-1 0,-2 0,2 0,0 0,3 0,4 0,-1 0,-2 0,-4-4,-2-1,-2-5,-6-3,-11-1,-10-1,-10 1,-8 4,0-1,-1 1,-2 3,4-1,-1-1,-1 3,0 2,-3 1,0 2,-1 0,-5 1,-1 1,-5-1,0 0,2 1,-3-1,2 0,2 0,1 0,-1 0,0 0,2 0,1 0,1 4,2 1,0 0,1 3,0 1,1-2,3 2,6 4,5 3,8 0,8-4,7-3,6-3,3 1,1-1,2-1,0-1,-1-2,4-1,1-1,0 0,-2 0,3 0,0 0,-1-1,3 1,-1 0,3 0,-1 0,-1-4,-4-1,-1 0,-2 0,-2 3,-4-4,3-1,0 2,2 0,0-2,0 0,-5-3,-5-3,-5-5,-9 2,-8 3,-7 0,-6 2,-3 3,-2 2,0-1,-1 1,1 0,0-1,0-1,1 1,-1 2,2 2,-1 2,-4 0,-2 1,1 0,-3 0,0 1,1-1,1 0,3 0,1 1,-2-1,-2 0,-3 0,0 0,1 0,3-1,1 1,2 0,1 0,5 5,2 0,-1 4,4 5,8 0,5 1,7-1,7 0,6-2,3-3,2-3,2 2,0-1,1-1,-1-2,0-2,-1-1,5 0,0 3,0 1,3 0,0-1,-1-2,-2 0,3-1,3-1,5 0,-1 0,1 0,-2-1,-4 1,-3 0,-3 0,-2 0,-1 0,-2 0,1 0,-1-4,0-1,-4-5,-5-3,-4-5,-10 2,-7 3,-3-1,-4 3,-3 3,-4 2,-1 3,-2-2,-1-1,1 2,-1 0,-4 2,0 1,-5 0,0 1,2 0,2 0,2 0,2 1,1-1,-3 0,-5 0,-1 0,-3 0,-3 0,1 0,3 4,3 1,4 4,2 1,6 2,3 0,4 1,4 3,8-2,5 2,6-3,4-3,6-4,3 2,1-1,2-1,4-2,1-2,5 0,-1-2,-2 0,3 0,-2-1,-2 1,-1 0,1 0,0-1,3 1,-1 0,-1 0,-3 0,-1 0,2-4,0-1,-1 0,-1-4,-2 1,0 1,-6-2,-1 0,-5-2,-4-4,-8 2,-4-2,-6 2,-6 3,-4 3,-4 3,-1-2,-2 0,0 1,0 2,0 1,0 0,1 2,0 0,0 0,0 0,0 0,0 1,0-1,0 0,0 0,4 4,1 1,1 5,-2 3,3 5,8-2,6 1,8-2,6-4,7-4,3-2,2 0,6 1,2-1,0-2,2 4,0-1,-1 0,-3-2,3-1,-1-1,-1-1,2-1,0 0,-1-1,-3 1,3 0,0 0,-1 0,3-1,-1-3,-2-1,-1-1,-2 2,-5-3,-3 0,0 1,-4-3,0 1,-2-3,-4-3,-8 0,-7 3,-7-1,-6 2,-3 2,-2 3,-1 2,-5 2,-1 0,-3 1,-1 1,-1-1,0 1,3-1,3 0,2 0,2 1,1-1,1 0,1 0,-1 0,1 0,-1-1,-4 1,-1 0,0 0,1 0,1 0,5 5,3 0,8 0,10 0,9-2,8-1,5-1,3-1,1 0,1 0,0 0,0-1,-1 1,-1 0,1 0,-1 0,0 0,0 0,0 0,-1 0,1 0,0 0,-4-4,-2-2,-3-3,-5-5,-7 1,-10 1,-2 0,-4 2,-5 2,-2 2,-2 3,-2 2,0 1,-1 0,0 0,0 1,1-1,0 1,-1-1,6 4,0 1,5 5,-1-1,-1-1,-2-2,2 2,0 0,-2 2,-1 0,2 2,4 3,8-1,9-3,9 1,9-2,5-2,7-3,1-2,-1-2,-3 0,-2-1,3-1,-2 1,0-1,-2 1,-1 0,-2-1,-1 1,0-4,0-5,0-2,-1 2,1-2,0 1,-4-2,-6-3,-4-3,-9 1,-5 0,-4 3,-7 3,-3 4,-4 4,-2 1,-1 2,0 0,0 1,-3-1,-2 1,0 4,2 0,5 5,2-1,1 3,0 4,-1-1,3 0,5 3,4 1,4 3,7-4,7-4,6-4,5-5,3-2,1-3,2 0,-1-1,0 0,0 0,0 1,-1-1,0 1,0 0,0 0,0 0,4 0,2-4,-1-6,-1 0,-1-3,-1 0,-6-1,-5-2,-5-3,-6-2,-6 2,-7 5,-6 4,-5 5,-3-2,-6 1,-2 1,1 2,0 1,2 1,-2 1,-1 0,1 0,2 0,2 0,0 5,1 0,1 4,0 1,1 2,-1 4,0-2,1-2,3 0,6 3,4 2,5 2,7-1,7-4,6-1,5-2,-1 1,4-2,2-2,6-2,1-3,-1-2,-1-1,2 0,0 0,2-1,0 1,2-1,-1 1,-2 0,-3 0,-6-4,-4-1,4 0,-4-4,1 1,-1 1,-3-2,0 0,-3-2,-4-4,0 2,-2-2,-1-2,-7 1,-3 0,-5-1,-5 1,-5 4,-3 1,-2 1,-2 2,-4 4,-1 1,0 2,-3 1,0 0,2 0,1 1,3-1,1 1,2-1,0 0,-4 0,-1 0,-4 4,0 5,1 2,2 2,6 4,7 2,11-1,10 0,9-4,6-3,4 0,2-2,5-2,1-2,0-3,-1-1,-2 0,-2-2,3 1,1-1,3 1,0 0,-1 0,-2-1,-2 1,-2 0,-2 0,1 0,-2 0,1 0,-1 0,1 0,0 0,-5-4,0-1,0-4,-4-5,-3-4,-5-2,-7 1,-7 1,-8 2,-4 1,-3 2,-3 4,0 4,-1 1,1 3,0 1,0 0,-3 1,-6 0,-1-1,2 1,2-1,-2 0,1 0,-2 0,0 0,2 0,-2 0,2 0,-4 0,6 4,-1 1,1 0,2-1,5 3,3 1,1-2,-1 3,3 3,0 1,4 1,3 2,4 4,7 1,7-3,6-3,2-2,1-2,2-3,6-3,7-2,2-2,3-1,0 0,-3-1,-2 1,0-1,0 1,2 0,0-1,-2 1,-3 0,-2 0,-1 0,-1 0,-1-4,0-5,-1-2,1-2,-5-4,-5-2,-5-3,-8 3,-8 4,-3 2,-4 1,-4 5,2-2,-1 0,-2 3,-1 2,-2 1,-1 2,0-3,-2-2,-3 2,-2 0,1 1,1 2,1 0,1 1,1 0,0 0,1 0,1 1,-5-1,-1 0,0 0,1 0,1 4,1 1,1 5,1 3,4 5,6 2,9-1,5 0,7-4,3 0,3-2,-1 0,3-2,1-3,4-2,-3 1,4 0,3-1,5-2,2 2,0 1,3-2,-1-1,-1 3,1 0,0-1,-2-1,-2-3,2 0,0-1,-2-1,0 0,1-1,5 1,0 0,3 0,-2 0,-7-5,-3 0,-3-5,-2 1,-3-3,-1 0,-4-1,-4-3,-7 1,-4 0,-6 2,-2-1,-3 2,-3 3,-3-1,-3 1,-1 3,-1 1,-1 2,0 2,1 1,0-4,-1-1,1 0,0 1,0 2,0 0,0 1,0 1,-4 0,-1 0,-1 0,2 1,2-1,0 0,1 0,0 0,2 0,-1 0,0 0,0 0,0 0,1 4,-1 1,0 0,4 4,2 3,3 4,4 4,5 2,7-2,7-1,7-4,4 1,4-4,1-3,2 1,3-2,2-1,3-3,0-1,3-2,-2-1,-1 0,0 0,-1-1,-2 1,-2 0,-2 0,-2-1,4 1,0 0,4 0,0-4,-1-1,-3-1,-1 2,-6-3,-2 0,-5-3,-1 0,-3-2,-3-4,-3-2,-2-3,-6 3,-7-1,-1 0,-3 3,-3 4,-3 0,-6 2,-3-1,-4 1,-1-2,1 1,-2 3,2-2,1 1,-1-2,0 1,2 2,-2 2,1 3,-3 1,1-3,-2 0,-3 0,-3 2,1 0,4 2,-4-4,1-1,3 1,0 1,-3 1,3 1,2 2,4-1,-1 1,0 1,3-1,1 0,-3 0,1 5,0 4,2 2,2 2,4 4,7 2,6 3,4 1,7-3,3-1,6-3,3-5,1-1,1 0,2 0,3 0,0-3,3-2,-1-1,6 1,0 1,5-1,0-1,2-2,0-1,-3 0,-3-1,-2 0,-2 0,-1 0,3-1,1 1,0 0,-2 0,0 0,-2 0,0 0,-1-4,0-5,-4-6,-10 0,-10 3,-10-1,-7 2,-4 3,-4 2,0 3,-1 2,-4 0,-1 2,1-1,1 1,2-1,1 1,1-1,1 0,0 0,0 0,0 0,1 0,-1 4,0 1,5 5,0-1,0-1,-1 2,-1 0,-1 1,-1-1,-1 3,5 2,4 3,9-1,10-4,9-4,5-4,5-2,1-2,2-1,4-1,1 0,-1 1,-1-1,-1 1,-2-1,-5-3,-2-1,-1-5,2 1,1-3,1-4,0 2,2-2,0 3,-4-2,-5-1,-6-2,-3-3,-8 3,-7 4,-2 1,-4 2,-3 3,-2 3,-2 2,-2 2,0 1,-1 0,-4 1,-1-1,1 1,0-1,2 0,2 1,0-1,0 0,-3 0,3 4,2 1,0 0,0 0,5 2,0 0,0-1,3 3,-1 3,-1 0,-1-2,1 2,0 2,3 3,8-1,5 0,7-2,6-3,5-4,4-3,3-3,0 0,2-2,-1 1,4-1,-3-4,-2-1,4 1,0-4,0 1,-1 1,-1 2,-4-3,-3 1,0 1,1-2,1 0,-4-3,1 1,-4-2,0 0,-2 0,-7 0,-5-1,-6 2,-6 2,-6-1,-3 1,-2 2,-2 2,0 3,0 0,0 2,0 0,1 0,-5 1,0 3,0 2,0-1,3 4,0-1,1-1,1 2,0 4,0 0,0 1,1-1,-1 0,0 0,0 0,4 2,1-1,5 1,3 2,5 2,7-1,3-1,5-3,6-4,3-3,4-3,1-3,2-1,0 0,0-1,-1 1,1-5,-1-1,1-3,-1-1,0-2,-1 0,-3-1,-1 1,-4-1,-1-3,-2-2,-4-3,-3-1,-2-1,-2-2,-4 5,-7 5,-6 5,-3 5,-3 2,-2 3,-1 0,0 1,0 0,0 0,0 0,5 3,1 2,0 0,4 2,-1 0,3 3,0 0,1 1,4 4,-2 2,2 3,1 2,3 0,5-3,3-1,5 1,5-4,4-4,3-5,2 2,2-2,0-1,-1-2,5-2,1-1,0-1,-2 0,-1 0,-1-1,-1 1,-1 0,-4-5,-1 0,-5-5,0 1,-2-3,-4-4,-3-3,-2-2,-2-1,-5 2,-5 1,-7 4,-3 4,-3 0,-6 2,1-2,2 1,-3 3,-1 2,-4 2,-4 1,0 1,2 1,3 1,3-1,3 1,0-1,2 0,1 0,-1 5,1 0,-1 1,1 2,-1 0,0 3,0 0,4 1,2 0,3 1,5 2,-1 0,3 0,1 2,3 2,2 3,5 0,6-2,6-6,4 0,4-3,1-3,1-3,0-3,0-1,0-1,-1 0,1-1,-5-4,-2-1,1 1,1 0,-3-2,0 0,-4-3,1-4,-2-4,1-2,-2-3,-3-1,-2 0,-7 3,-7 6,-6 5,-5 5,-4 3,-1 1,3 6,1 1,0 4,3 5,1-1,2 1,1 3,1 2,4 2,2 1,3 1,6-4,6-5,6-5,5-9,2-8,-2-7,-4-6,-2 2,-2-2,-4 0,2 3,-2-1,-2 0,-2-1,-6 2,-2 0,-5 3,0 0,-4 2,1-1,-1 2,-4 3,-1 2,-3 3,2-3,1 1,-1 0,-1 1,-6 2,-2 1,0 0,0 1,1 0,0 4,2 6,1 1,4 2,1 4,5 2,0 3,2 1,4 1,3 1,6-1,7 1,7-5,4-1,3-4,2-5,1-3,1-4,-1-2,0 3,0 1,-1-1,0 0,0-2,0-1,0 0,0-1,0-4,0-1,0-5,0 0,-4-2,-2 0,-3-1,-1-3,-2-3,-3-2,-4-1,-2-2,-2 0,-5 0,-6-1,-5 5,-5 5,-2 6,-2 3,-1 4,0 2,0 0,0 1,1 0,-1 0,5 4,2 1,-1 4,3 3,1 1,2 1,3 3,0-3,2 1,1 2,3 2,1 1,6-3,2 1,5-5,4-3,4-4,3-4,2-1,1-2,1 0,0-1,-1 0,1-4,-1-5,1-1,-5-2,-2 0,-3-1,-5-3,-3-2,-4-2,-2-1,-1-2,-1 0,0 0,-4 4,-5 5,-1 1,-2 3,-4 3,-3 4,-1 1,-2 3,-1 0,-1 0,1 1,-1-1,5 5,1 1,4 3,5 5,3 4,0-2,0 2,2 1,2 1,0 2,2 1,5-4,6-4,1-2,3-2,2-3,4-3,2-3,1-1,1-1,1 0,-5-5,-1-1,-4-4,0 0,-3-2,-3-4,-4-2,-2-3,-6 2,-2 1,-5 2,0 1,-3 3,-3 3,-3 3,2-1,-1 0,0 2,-3 1,0 2,-2 1,0 1,-1 0,-1 0,1 0,0 0,0 1,0 3,4 5,1 2,4 2,1 0,2 1,4 2,3 3,2 2,2 2,5-4,5-4,7-1,3-3,3-3,2-3,1-3,0-1,0-1,0 0,0-1,-1 1,0-1,0-3,0-2,0-4,0-3,-4-5,-6-3,-5-1,-4-2,-2-1,-7 5,-6 4,-2 2,-2 3,-4 4,-2 2,-2 3,-1 1,-1 1,-1 1,1-1,-1 1,5 3,5 6,1 1,0-2,1 3,-1-2,2 2,-1 3,2 3,3 2,2 2,3 2,1 0,2 1,4-1,6-3,5-6,4-6,3-4,2-2,1-3,0-1,0 0,0 0,0 0,-1-3,0-2,0-4,-4-3,-2-1,1-1,1-3,1 3,-3-2,0-1,-4-1,-4-2,-3-2,-4 0,-6 3,-2 1,-4 4,-6 4,-3 5,-4 2,-1 3,-1 1,-1 1,0 0,1-1,-1 1,1 0,-1 3,5 6,2 0,3 4,1-2,-2 2,-2 2,-2 3,2 2,1-2,2-1,5 1,3 1,0-2,-1-1,3 1,1 2,6 1,7-3,5-4,5-5,3-4,2-2,1-3,0 0,0-1,-4-4,-2-1,0-4,1 0,2-2,0-4,-4-3,0 2,-3 0,-4-2,-5-1,-6 2,-5 1,-4 3,-5 4,-4 3,-4 4,-1 1,2 6,2 2,-1 0,-1 3,0 4,-2 0,4 1,5 4,0-3,4 1,-2-2,2 0,2 2,3 3,6-3,8-3,5-5,5-3,3-2,2-2,1-6,1-1,-1 0,0-2,0-5,-1 0,-4-2,-1 2,-5-1,1 2,-4-2,2 3,2 2,-2-1,-3-3,2 1,-2-2,-3-2,-6 1,-8 4,-6 3,-6 3,-3 3,-2 1,3 5,1 2,0 4,3 4,1 0,-1 1,2 3,-1-2,4 0,-2 2,2 2,0 1,5-2,8-5,8-5,6-4,6-2,-2-6,0-3,-2-5,-2-3,3-1,-4 0,-3-4,1 3,-2 0,-3-2,-6 3,-8 3,-7 4,-4 3,-4 3,-2 2,-1 0,-1 5,1 1,0 0,4 3,2-1,4 4,0-2,4 3,-2-2,2 2,7-5,9-9,2-7,5-4,0-2,3 0,-2-1,1 1,2 4,3 3,2 3,-3 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4T18:58:28.738"/>
    </inkml:context>
    <inkml:brush xml:id="br0">
      <inkml:brushProperty name="width" value="0.025" units="cm"/>
      <inkml:brushProperty name="height" value="0.025" units="cm"/>
    </inkml:brush>
  </inkml:definitions>
  <inkml:trace contextRef="#ctx0" brushRef="#br0">1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4T18:59:59.918"/>
    </inkml:context>
    <inkml:brush xml:id="br0">
      <inkml:brushProperty name="width" value="0.025" units="cm"/>
      <inkml:brushProperty name="height" value="0.025" units="cm"/>
      <inkml:brushProperty name="ignorePressure" value="1"/>
    </inkml:brush>
  </inkml:definitions>
  <inkml:trace contextRef="#ctx0" brushRef="#br0">1 491,'0'-487,"0"483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4T18:57:02.266"/>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1 102,'4'0,"5"0,6 0,4 0,3 0,-3-4,1-1,-1 0,-6 1,-10 1,-10 1,-3 5,0 6,-3 2,2 2,1 4,4-6,2-8,2-9,2-7,0 2,0 7,1 9,3 3,6 0,5-1,4-2,3-1,-3-6,-4-7,-4-5,-1-1,-1-2,-3-2,-2-1,-2-3,-5 4,-3 9,1 10,-4 5,0 6,2 4,2 5,1 3,2 1,1-7,1-11,0-7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4T18:57:02.893"/>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65 1,'0'4,"4"5,1 6,0 4,-1 2,4-1,3-5,-4-5,-6-3,-9-4,-6-2,-5-2,-4 1,-1-5,3-2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4T18:57:04.088"/>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90,'0'4,"4"2,5-1,6-1,4-1,3-1,-3-5,1-2,-1 0,2 0,1 2,1 1,0 1,1 0,0 1,-4-4,-5 3,-6 6,-4 5,2 6,3 0,4-2,4-1,2-1,3-4,1-2,1-3,-1-2,1 0,0-2,-1 1,0-1,0 1,0-1,0 1,-4-4,-5-6,-6-4,-4-5,-2-3,-3-1,-5 2,-5 2,-6 3,0 1,-1 2,-2 5,2 6,5 9,7 2,10 4,7 0,6 2,4-2,3 1,0-2,1-3,-1-2,1-4,-2-1,1-2,-1 0,0-1,0 1,0-1,0 1,0 0,0-1,0 1,0 0,0 0,0 0,-1 0,-3-4,-5-5,-10-2,-5-2,-7 0,-7 4,-4 2,1 6,-2 5,4 4,3 5,4 5,8-1,8-3,6-4,1-8,-2-8,-4-4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4T18:57:04.314"/>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0 0,'0'4,"4"2,6-1,5-1,3-1,4-1,2-1,1 0,0-1,0-1,-1 1,1 0,-5-4,-1-2,-4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4T18:57:06.833"/>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609 145,'0'4,"-5"6,0 4,-4 1,-1 2,2 1,2-5,2-10,2-10,-3-6,-1-7,-3 1,-4 4,-4 0,-3-2,-3 3,-1 3,0 4,-1 3,0 2,0 2,1 0,4 5,1 1,4 3,1 1,2 3,4 2,3 4,2 2,6-2,6-5,6-4,5 0,2-2,6-2,2-2,1-2,-2-1,-1-1,-2 0,0 0,-2-1,0 1,0 0,0 0,-1-5,1-4,-4-6,-2 0,-3-1,-5-3,-3-1,-4-2,-2-1,-5 3,-6 5,-1 2,-4 2,-2 3,-3-1,-2 1,-1 2,-1 2,-1 1,-3-2,-2-1,0 1,2 2,1 0,1 2,1 0,0 1,2 0,-1 0,0 0,0 1,1-1,-1 4,0 1,0 5,0 3,4 5,5 2,6 3,8-3,8-5,8-1,4-2,4-4,2-3,0-3,1-1,0-1,-1 0,-1-1,5 1,0-1,0 1,-1 0,-1-1,-1 1,-1 0,-1 0,0 0,0 0,-4-4,-2-1,-4-4,-3-5,-9 1,-9 1,-2 0,-4 2,-5 2,-2 2,-2 3,-2 2,-1 0,1 1,-1 1,0-1,1 1,0 3,4 6,1 1,4 2,5 4,8-2,8-3,8-3,4-4,5-2,1-2,2-1,-1-5,-3-5,-3-2,-3-2,-5-2,-9 0,-8 4,-7 3,-6 4,-4 2,-1 2,-2 1,4 5,2 5,4 6,5 3,5 3,2 2,3 1,5-4,6-6,6-5,-1 0,2-2,2-2,2-2,1-2,2-2,0 0,0 0,0 0,0-1,1 1,-1 0,-4-5,-2 0,1-1,-3-2,-1-4,-2-5,-7 2,-10 2,-3 0,-5 2,-5 3,-3 2,-2 3,-2 2,0 0,-1 2,0-1,-4 1,-1-1,1 1,0-1,2 0,2 0,0 0,1 4,0 2,4 3,2 1,3 2,1-1,-2-2,2 2,4 2,7 0,4 1,7-1,5-4,5 2,3-2,2-2,2-2,0-2,0-2,0 0,4-2,1 1,-1 0,-1-1,-1 1,-1-5,-1 0,-1-1,0 2,-4-3,-2 0,0 1,2-3,1 1,-3-3,0-4,-4-2,-4-4,-7 3,-9-1,-7 4,-6 4,1 0,-1 2,-2 3,0 1,-2 3,0 1,-1 1,0 0,0 0,0 1,0-1,-5 1,0-1,0 0,-3 0,-1 0,-2 0,1 0,5 4,1 1,0 0,5 3,2 1,1-2,0-2,3 2,0 0,0 3,2 4,7 4,10-2,9-3,5-4,6-4,2-2,1-2,1-1,0 0,-1-1,4 0,1 1,0-1,-2 1,-1 0,-2 0,4 0,1 0,-1 0,3 0,0 0,3 0,-1-4,-1-1,-4 0,-1-4,-2 1,-1-3,-1 0,-5-1,-9 0,-6-1,-9 2,-6 2,-7 3,-3 2,-3 2,-5 2,-2 0,0 1,2-1,1 1,2-1,1 0,0 0,-3 5,-5 0,-2 4,2 1,3 2,1-1,-2 2,1-1,4 2,4-3,0 2,1-1,4 0,4 4,9-2,9-3,8-3,5-4,5-1,1-3,2 0,4 0,0-1,1 1,-2-1,-2 1,-1-1,-1 1,0-4,-1-1,-5-5,0 1,-5-3,0-4,2 2,-2-2,-4-2,-3 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4T18:57:34.71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962 313,'-2'0,"-1"0,-2 0,-2 0,0 1,1 1,-2 0,2 1,0 0,0 1,-2 2,-1 0,-1 2,-1-1,1-2,0 0,1 1,-1-1,1-2,0 1,1 0,-3 0,-1 1,-1 0,1 1,1-2,0 0,3 0,4-1,4 0,3-1,3-1,2-1,4 0,3 0,2 0,1 0,1 0,1 0,0-2,2 0,1 0,2-1,0 0,0-1,-1-2,-1 1,-1 0,0-2,0 0,0 1,0-1,-2 0,-1 1,1 1,-2-2,-2 0,-1 1,-1 0,-2-1,0 1,0 1,-1-2,-1 0,-1-1,1 2,-3-1,0 0,-2 0,-1-1,-2 0,-2 1,-4 1,-1 3,-2 1,-2 1,0 1,-1 0,-2 0,1 1,0-1,0 0,-2 0,-2 0,-1 1,-1-1,0 0,-3 0,0 0,1 1,-2 1,-2 0,1-1,-1 0,-1 0,-1-1,0 2,-1 0,1 1,2 1,-2 0,2 0,0 0,2-2,3 1,0 1,2 1,1-2,3-1,1 2,1-2,3 2,0 0,1-1,2-1,5-1,4 0,2-1,4 0,0 0,1 0,-1-1,3 1,2-1,-1-1,1-2,0 1,-1 0,0-1,-1-1,0-1,1 0,-1 1,0 1,-1-2,0 1,-1 0,0-1,0 0,-2 2,0 0,-1 0,0 0,0 0,-2 0,0 0,0 1,-2-1,-2 1,-4 0,-3 3,-2 2,-3 2,-2 1,0 1,-2 0,0-2,2 1,-2 0,1 0,0-1,0 0,-2 0,1 0,-1 0,-1 0,1 0,1 1,0-1,0-1,1 1,3 1,1-1,1 0,1 0,3-1,4 0,3-2,4-2,2-1,1-1,2-1,-1-1,2 0,-1-2,-1 1,1 0,-1 0,0 0,2 0,-1 0,1 0,-1-1,0-1,-1 0,-1 1,-1 1,-1 0,-1 0,-1-1,-1 1,0 0,-1-1,0 0,-2-1,-2 2,-3 1,-3 1,-2 2,-1 1,-1 1,-2 0,0 0,-1 1,0-1,0 2,-1 1,-1 1,-2 1,0 0,-1 0,-1 1,0 1,0 0,2-1,-1 1,-1-1,0-1,-1 2,1 0,0-1,2 0,0 1,1-1,0 0,2 0,0-1,2 1,2 0,0 2,1-2,1 0,4-1,4-1,2-2,4 0,2-2,4 0,1 0,3 0,1 0,0-1,0 1,2 0,0-1,1-3,0 0,2 1,0-1,0-2,1 0,0 0,-1 0,0-1,0 0,-2 0,-1 1,1-1,-1 2,0-1,-1-2,-1 0,-1 1,-3-1,0 1,-2 1,0-1,-2 1,-2 1,-1 0,-3 1,-4 2,-5 1,-3 0,-3 1,-1 0,0 2,-2 0,1 0,1 0,-2 1,-2 1,1 0,0 1,-3 2,0-2,-1 1,0-1,0 0,1 1,-2 0,0-1,2 2,1 0,-1-1,1 0,0 1,0-1,2-1,1 2,1 0,1-1,0 0,0-1,1 1,0 0,3-1,5-1,5-1,3-2,4 0,3-1,1-1,2-2,2 1,2-1,0 0,0-1,0-2,1 1,0-1,0 0,1-1,0 0,-1 1,1-1,0 0,-1 0,-1 1,0-2,1 0,-2 0,0 1,-1 0,-2 1,-1-1,-1 1,-2 0,-2 0,0-1,-1 1,-1 0,-4 1,-4 1,-4 2,-4 0,0 2,-2 0,1 0,-1 0,0 2,0 0,-2 0,-1 1,-3 2,0-1,0 2,1-2,0 2,-2 0,0-1,-2 1,0 0,-1 1,-2-1,-1 1,0-1,0 2,1-2,1 0,2 1,-1 0,1 0,2-1,1 1,0-2,2 1,2 0,1 0,2-2,2 1,2-2,2 0,4-1,3-2,3 1,4-1,2 0,3 0,0 0,0-2,1 0,3-2,0-1,0 0,0 0,2 0,-1-1,2 0,-1-1,1 1,0 0,-1-1,-1 0,0 1,1-1,-2 1,1-2,0 1,-2-2,0 2,-2 0,-1 0,-1 0,-1 1,0-1,-1 1,-1 0,-3 0,-1 2,-3 0,-4 2,-3 1,-3 0,-3 1,-2 0,0 2,-2 0,1 0,0 1,-3 2,1 1,-1 0,-1 0,-1 1,-2-1,1 0,1 0,-2 2,0-2,2 0,0 1,0-1,2-1,0 2,0 0,1-1,1-1,3-1,2 0,0 0,2 2,4-1,3-2,3 0,2-1,2-1,3-1,2 0,2 0,1-1,1 1,1 0,2 0,0-2,1 0,2-1,0-1,-1 1,0 0,0-2,-2-1,2 0,0 0,1-1,1 0,-2 0,-2 1,2-1,-2 0,0 0,-1 1,-2 1,-1 0,-1 0,-3 2,-1-1,-1 1,-2-1,-2 1,-2 0,-4 1,-3 1,-3 0,-2 1,-3 0,0 0,0 0,-2 0,1 0,-1 0,-2 2,-1 2,-1-1,-3 1,1 0,0 1,-2 2,-1-1,0-2,-1 1,1 1,-1 0,-1 0,0 0,0 0,0 0,0 0,-1-1,-1 0,2 1,1 1,2-1,1-2,0 1,0 0,3 1,0 0,2-1,2-1,1 0,2-1,4-1,5-1,3-1,5 0,2 0,2-1,2-2,1 1,1-1,2-2,1 1,1-2,-1 0,0-1,0 1,1-1,0 0,1 1,-1 1,-1-3,4 0,0-1,-1-1,1 0,0 0,0 1,0-1,-1 1,-1 0,-1 0,-1 0,-2 0,0 2,-2 0,-2 1,-1 0,-2 0,-2 1,0 0,-3 1,-4 1,-3 1,-2 1,-3 0,-2 3,-1 1,-1 1,0 2,-1 0,1 0,0 0,-2 0,-1 0,-1 0,-1 1,0 0,-1-1,0 0,-1 2,-1 0,2 2,1-2,-2 0,0 1,1 0,-1 1,1 0,1-1,2 0,2-1,0 0,2-1,0 1,1-1,3-1,0-1,3-1,4-2,5-1,3 0,2-1,1 0,3-1,3 1,2-2,1 0,1 0,1-1,1-1,0-3,1 2,1-2,-1 1,1-3,-1 0,0 1,-1 0,1-1,-1 1,-1-1,-1 0,-2 0,-2 1,-3 0,0 1,-2 1,1 0,-2 0,-2 0,0-1,-4 1,-4 1,-3 2,-5 1,-3 1,0 1,-1 0,-2 2,1 0,-1 0,-1 2,-4 0,0 2,-1 0,0 0,0 1,-3 1,0-2,-1 1,0-1,0 2,0-2,1 0,-2 1,-2 0,-1 0,-1 0,2 2,0 0,2-1,1-1,1 1,1-2,1 0,1 0,3 1,2-1,2 0,1-1,2 1,2-1,3 1,5-2,3-2,2 0,4-1,2-1,2 0,0 0,2-2,2-2,1 0,2 1,2-2,1 0,0-1,0-2,1 2,0-1,3 0,0-1,0 2,0 0,0-1,-1 0,0 0,-1 0,1-2,-1 0,-1 1,-2 1,-2-1,-1 1,-2 0,-2 1,0-1,-3 2,0-1,-2 1,-3 0,-1 1,0 1,-3 1,-4 1,-3 0,-2 1,-3 0,-2 0,-1 1,-1-1,0 1,-1 3,0 0,-1-1,-2 1,-1 2,0 0,0 0,-2 0,-1 1,-2-1,1 0,-1 0,0 1,-1 0,0-1,0 1,1 0,1-1,2 1,-1-1,0 1,2 0,3-1,0 1,2-2,0 1,2 0,1 0,3 0,1-1,2-2,5-1,2 0,3-2,4 0,2 0,3 0,0 0,2-2,1 0,0-2,1 1,0-2,0 1,2-1,-2-1,1 1,-2-1,2 0,0 0,0 0,-1 0,0-1,0 1,1-1,0 1,-1-2,0 1,0-2,0 2,-3 0,-2 0,-3 1,-1 2,-2 0,-4 0,-5 2,-4 0,-4 1,-1 1,-2 1,-1 1,1 0,-1 0,-1 1,-1 1,-1 0,-1 0,-2 0,-1 1,0 2,-1-1,0 0,1 0,-1 2,-2-2,0 0,-1 0,1-1,0 1,1-1,1 1,-1 0,2 1,2-1,2 0,0-1,1 1,2-2,1 1,2-1,4-1,6-1,4-1,5 0,2-1,4 0,2-2,1-1,1-1,1 0,1 0,1-2,0 1,-1 2,0-2,0 0,0-1,0 0,1 0,0-1,1 0,-1 1,-1-1,-1 1,1-2,-1 2,0 0,-2-1,-2 1,-1 0,-2 0,-1-1,0 1,-1 1,-2 1,-5 0,-3 1,-5 1,-4 1,-2 1,-1 0,0 0,0 0,0 0,-1 2,1 1,-1 1,0 0,-1 0,-1 1,-3 0,-2 1,2 0,0 0,0-1,-2 0,0 1,0-1,-1 2,-1-1,1 0,-3 1,0-1,1 0,1 0,1 1,0-1,1-1,3 0,1 0,1 0,2-1,2 0,0 1,4-1,6 0,4-2,3 0,4-3,1 0,1-1,2-1,1-2,1-2,1 1,0 0,0-1,0 1,0 0,-1 0,3-1,-1 0,1 0,-1-2,0 0,1-1,0 1,-1 0,-1 0,0 0,-1 0,-1 0,1 1,-2 2,-2-1,0 1,-1 0,0 0,-2-1,0 1,-1 2,-2-1,-1 0,-5 0,-2 1,-4 3,-2 2,-1 0,-3 1,-2 3,0 0,0 0,-1 2,0-1,0 0,0 0,-1 0,0 0,1 0,-3 1,0 0,1-1,-1 1,-1 0,-2 1,3 0,0-1,0 1,1 0,3-1,0 1,0 0,0-2,2 0,2 0,2-1,0-1,4-1,5-1,3 0,3-2,3 0,1 0,0-2,1 0,-1-2,0-1,1 0,-1 1,1 0,1-2,1 1,0 0,0-1,1-1,-2-1,1 0,0 0,0 0,-1 0,2 1,-2 0,1-1,-2 0,-2-1,0 2,-3 0,0 2,-2 0,0 0,0 1,-1-2,-1 0,-3 0,-3 1,-3 2,-4 1,-1 1,-1 1,1 0,-1 2,1 0,-1 0,0 1,-2 0,0 2,-3-1,0-1,-1 0,-1 2,0 1,0 0,0-1,1-1,-3 2,-1-1,-2 0,0 0,1 0,1-1,1 1,0 0,0 0,-2-1,1 1,1-2,2 2,1-2,2 0,2-1,1 1,0 1,1 0,1 0,0-2,4 0,4-1,4-1,5-2,2 0,2 0,1-1,1-2,-1 1,1 0,0 0,-2-2,3 1,2 0,0-1,2-1,-2 0,2 1,0-2,0 0,1 0,0 0,1 2,0-1,0 1,-3-2,1 2,-2 0,0 0,0 0,-1 0,-1 0,-1 0,-1 2,0 0,-2-1,-3 0,-5 3,-4 1,-3 3,-2 1,-4 1,0 2,-1-1,0 0,-1 0,1 0,0 0,-1 0,0 1,-1 0,-1 0,0 0,0 1,-1-1,0 1,-1 1,0 0,0-1,1 1,1-1,0-1,0 1,2-1,-1-1,1 2,2-2,-2 1,3 0,1 0,0-1,1 2,1 0,1-1,1 0,3 0,3-3,4 0,1-2,2 0,1-1,2 0,0-1,1 1,0 0,2 0,1 0,0-1,0 1,0 0,1 0,1 0,-1-1,-1-1,3-1,0-1,-1 1,0-1,-1-1,1 1,-2 0,-1 0,0 0,-2 0,0 0,0 1,-1 1,0-1,0 0,-3 0,-1-1,0 1,-2 1,-3 3,-3 1,-1 4,-2-1,0 1,-1 0,0-1,0 0,0 0,3 0,1-2,-2-1,-2-1,-1 0,-1-1,-1 1,-3 3,1-1,-2 0,0 1,0 0,1 0,-2 0,1 1,1-1,-1 1,0-1,0 1,-1-1,-1 1,1-1,-1 1,1 0,1 0,1 0,1-1,1-1,0 0,2 1,3-1,4-1,5 0,4-1,1-1,2-1,0-3,0 0,1 1,1-1,0-2,0 0,1 0,1-1,0 1,-1 0,2 0,1-1,-1 2,0-1,-1 0,1-1,-2-1,1 0,-1 1,0 0,-1 0,0-1,-2 2,-1 0,-1 1,-2-1,-1 2,0-1,-2 0,-2 0,-4 1,-3 1,-3 3,-2 1,-2 1,0 1,-2 2,1-1,-2 2,1 0,1 0,0 0,-2 1,-1 0,-1-1,-1 1,-2-1,-1 0,1 0,1 0,-1 1,1 1,-1 0,1 1,0 0,-1 0,-1 0,0-1,1 1,0 0,3 0,0 0,0-2,1 0,2 0,0-1,1 0,1 0,0-1,1 1,1-1,2 0,0-1,4-1,2-1,5-1,1-2,3 0,1-1,0-2,1-1,-1 1,2 0,0-1,0 0,1 0,0 0,1-1,0 0,-1 0,0 0,0 0,0 1,0-2,0 0,-1 1,0 0,-2 0,2 1,0-1,0 1,-2-1,-1 0,-1 1,1-1,-1 1,2 0,-4 1,-3 0,-5 4,-2 1,0 1,-2 2,0 0,-1 1,-1 0,1 1,-3-1,0 1,0 1,-1-2,0 1,1 1,-1-2,0 1,-1 0,0 0,1 0,0 0,0 0,0-1,0 2,-1 0,1 0,1 0,2 0,3-2,6-1,4-1,3-4,2 0,1-1,0 0,2 0,0-3,1 1,-1 0,0 0,1-2,-1 1,0 2,0-2,0 0,-1 0,1 2,0-1,-1-1,1 0,0 0,-1-1,0 0,-1 0,-1 1,-3 2,-4 0,-4 2,-3 0,-2 1,-2 2,0 0,-3 2,1 0,-2 0,-1 2,0-1,-1 1,0 1,-1 0,-1-1,-1 1,-1-1,0 2,-1-2,1 0,0 1,-1 0,-2 0,1-1,0 1,0-2,2 1,-1 0,0 2,0-2,1 0,1 0,1 0,3 0,0 0,1 1,2 1,3-1,6-2,4-2,4-2,4-2,0-1,1 0,2 0,0-1,3-1,-1 0,0 0,1 1,0-2,1 0,2 0,-1 0,-1 0,0-1,2 0,1 0,-1-1,0 1,0-2,-1 2,0 0,-2-1,0 1,-2 2,-2-1,1 0,-1 0,-1 2,1-1,-2-1,-1 0,0 0,-4 0,-4 2,-3 1,-4 0,-3 3,-1 2,-3 1,0 2,0-2,0 2,0 0,2 0,-2-2,0 0,-2 2,-1-2,-1 2,-2 0,0 1,-1-1,0 0,1 1,-1 0,-1 0,-1-1,1 1,-1 0,1-1,-1 0,0 1,2 0,1 0,2-1,1 1,1-2,1 1,0 0,2 0,2 0,0 0,0 1,5-1,3-1,4-2,5-1,2-1,2-1,1 0,1 0,-1-2,3-2,-1 0,1 1,1-2,1 0,-2 0,0 0,1-2,0 0,0 1,-1 0,0-1,0 1,-1 0,2 0,-2 0,-1 0,0 0,-1 1,1-1,0 0,-1-1,-2 0,0 3,0-1,-1 1,-2 0,0 0,-3 1,-4 1,-3 1,-3 0,0 3,-1 0,-1 0,0 1,-2 2,0-1,-1 2,-1 0,0 1,1 0,-2-1,1 1,-1-1,-1 0,0 0,0 0,-1 1,0 1,2 0,0-1,0 0,0 0,0-1,2 0,-2 0,3-1,-1 2,1 0,-1-1,3 0,4-1,3-1,5-2,3 0,3-3,1-1,2-2,-1 1,1-2,-1-1,1-1,-1 1,0-1,0 0,1 1,2 0,1 0,-1 0,-1 1,1-2,0 2,-1-1,0 0,-2-1,1 0,-1 1,-1-1,1 2,-2-1,1 1,-2 0,-1-1,0-1,-1 0,-4 0,-5 2,-4 2,-4 1,-2 1,0 1,-1 1,0 3,1 0,-1 0,1 0,-1 2,-1 0,-3 0,-1 0,-1 1,0 0,0 0,-1-1,0 1,0-1,1-2,0 0,-1 2,0 0,0-1,1 1,1 1,-2 0,2-1,1 1,2-1,2 0,0 0,3-1,0 0,1-1,2 1,3-1,5-1,4-1,3-2,4-2,2 1,2-1,2-1,2-1,0 0,2-2,0 0,2-1,2-1,-2 1,2 2,-1 0,0-1,1 0,-1 0,1 0,0-2,0-1,1 1,-1 0,-1 0,-2 0,-1 0,-1 0,-2 1,-2 0,-1 0,-1 0,-2 0,-1 1,-1 0,-3-2,-1 2,0 1,-3 1,-4 0,-3 1,-4 1,-2 1,-2 1,-1 0,-1 2,1 0,0 0,-1 0,0 0,0 3,-2-1,-1 1,0 0,0 0,0 1,-2-1,-3 1,0 0,-2 1,1 0,-1-1,0 1,-2 0,-1-1,0 1,0-1,1 1,0 1,1-1,0 0,1 0,-1 0,0-1,3 0,0 1,2-1,-1 0,2 0,2 1,1-1,1-1,4-1,1 0,5-1,3-1,4-1,3-1,4-1,0-1,3 0,2-2,1 0,0-1,-1 1,3 0,0-2,1 0,-2 0,0 0,1 0,0 0,1-2,0 0,-1 0,2 0,-2-2,0 2,-1 0,0-1,-1 1,-1 0,-1 0,-1 2,-1-1,0 1,-1 0,0 1,-2 0,-1 0,-1 1,-2-1,-2 1,-5 1,-2 1,-4 1,-2 2,-1 0,-2 1,1 1,0 2,-1 2,1-1,-1 0,-2 1,1-1,0 0,-1 0,-1 0,-1 0,0 2,-2-1,-1 1,1 1,-1 0,2-1,-1 0,3-1,0-1,0 1,1 0,3-1,-1 0,0 1,2-1,2-1,1 0,2 0,4-1,5 0,3-2,3-1,2-1,1-1,0-1,0-2,-2 1,2-2,1 1,0-1,1-1,0 0,2 1,1-2,-1 2,1-1,1-1,-2 0,1 1,-1 0,0-1,1 1,-1 0,1 0,-1-1,-2 1,1 0,-2-1,-1 1,0 0,1 0,-1-1,-2 1,-2 0,-4 0,-5 3,-2 0,-4 2,-1 0,-3 3,0 0,-1 0,0 1,-1 1,0 0,-2 0,-2 1,-1 0,-1 2,0-1,0 1,-1-1,0 2,0-2,1 2,0-1,-1 0,0 2,-1 0,0-1,0 0,0 0,2 0,0 1,2 0,1-2,2 0,1 0,1-2,0 1,2 0,2 1,4-1,4-1,4-2,2-1,2-1,3-1,0 0,2 0,2-2,1 0,-1-2,1 1,1-2,1-1,1 1,-2-1,0 1,1 0,-1-1,0 1,-1-1,3 0,0-1,-2 0,0 1,0-1,0 2,-2-1,0-1,-1 2,-1-1,-1 0,0 0,0 2,-4 0,0-1,-1 0,-1 0,0 0,-3 2,-3 1,-4 0,-1 2,-3-1,-1 2,0-1,0 1,-1 2,-1-1,2 1,0 0,-1 1,-1 0,1 0,-2 1,1-1,-1 2,0 1,-1-1,-1 0,0 1,1-1,-1 0,-1 0,1 0,1 0,0 0,0-1,2 1,-1 0,0 2,1-2,0 0,1-1,3 0,0 0,3-2,3-1,5 0,3-2,3 0,0 0,3 0,1-2,0 0,1 0,0-1,1-2,1-1,1 0,1 1,0 1,1-2,-1 1,0 0,0-1,-1-1,-1 1,1-1,0 1,-2 0,-2 0,-1-1,0 2,-1-1,0 0,-1 0,0 1,-2-2,-4 2,-5 0,-3 3,-3 0,-2 1,-1 1,-1 0,-1 0,-1 2,1 0,-1 2,0-1,0 2,0-1,0 1,0-1,-1 1,-1 1,-1-1,0 1,-2 0,2 1,-1 0,2-1,1 1,0-1,0 1,-1 0,1 0,-1 0,2 1,1-1,1-1,0-1,3 1,0-2,2 1,0 0,-1 0,3-1,3-1,2-2,4 0,1 0,2-2,0 0,2-1,0-2,0 0,0 0,-1-1,1 1,1-2,-1 0,-1 1,0-2,-1 2,2-1,-2-1,1 2,-1-1,-1 1,0 0,0-1,0 1,-1 0,0 0,-1 0,2-1,-2-1,-2 0,-2 0,-4 2,-2 1,-4 2,-3 1,1 1,-3 0,2 2,1 0,-1 1,2 0,-1 0,0 1,0 2,0-1,1 0,-2 2,0-2,0 1,-1 1,1-1,-1 1,0 0,0 0,-1 0,1 1,0 0,1-1,1 0,0 0,1 0,2 1,3-1,4-2,4-2,2-1,2-1,1-1,1-2,-1 0,1 0,-1-2,0 1,0 0,0 0,0-2,0 1,0 0,0 0,-1-2,1 2,0-2,0 2,0-1,-1-1,1 0,-1 1,-2 0,1 0,1 1,-2-1,-1-1,-4 1,-3 1,-2 1,-3 2,-1 0,-1 1,-1 0,-1 0,0 0,0 2,0 0,1 0,1 1,-2 2,0-1,0 0,-1 0,1 2,-2-2,0 2,1 0,0 0,0-1,-1 2,0-2,1 1,1 1,1-2,1 1,0 0,0 0,2 0,0 0,0 0,2-1,2 0,4-1,3-2,2-1,2 0,1-1,2 0,0 0,0-2,2 0,-1 0,0-1,0-1,0 0,-1 0,2 0,-1-2,0-1,2 1,0 0,-1-1,0 1,0 0,-2 0,2 0,-2 0,2 0,0 0,-2 1,0-2,-1 0,0 1,-3 0,0 1,-1-1,-3 1,-2-1,-4 2,-2 2,-2 0,-1 1,-1 1,0 0,-1 2,1 0,0 0,0 1,0 1,0 0,0 0,-1 0,-3 2,1 1,-1-1,0 0,1 1,0-1,0 0,0 2,-1 1,-1 0,0 0,0-2,0 1,2 0,0-2,4 0,0 0,1-1,0 1,-1-1,2 0,3 0,3-2,4-1,2 0,2-2,0-1,2-1,1 0,0-2,1 0,-2-1,0 0,0-2,-1 2,0-1,2 1,-1-1,1 1,1-1,-2 1,1-2,-1 2,1-1,-1 0,-1-1,1 0,-1 1,-1 1,0 0,-3-1,-3 1,-4 1,-3 1,-1 1,-4 3,-1 1,-1 1,1 1,1-1,0 1,0 1,1 0,0 0,-1 2,-1-2,1 1,-2 0,0 0,1 0,0 0,1 0,-1 0,0 0,0 0,2-1,2 0,-1 0,1 0,0-1,1 0,1 1,0-1,2-1,4-1,2 0,3-3,1-1,2-2,0 1,-1-2,1 1,1-1,-1-1,1 0,-1 1,2-2,0 0,0 1,-1-1,1 1,1-2,-1 0,-1 2,-1-1,-2 2,-1-1,-1 2,-1-1,1 0,-1-2,-1 0,-3 0,-2 2,-3 2,-2 1,-1 1,-3 0,0 1,0 1,0 1,-1 1,0 1,1 2,1 0,0-1,-1 1,0 1,-2 0,1 1,1-1,0 0,-1 0,-1 0,1 1,2 0,1 1,0-2,2 0,0-2,2 1,3-2,3-1,4-1,3-1,2 0,2-3,1 0,-1-1,0-1,-1-1,-1 1,-1-1,0 0,1 1,3-2,-1-1,2-1,-1 0,-1 1,0 0,-2 0,0 0,-1 0,-2 1,-2-1,-3 2,-4 0,-2 3,-3 0,-2 3,0 1,0 1,1 2,0 1,2-1,1 1,-1-1,-1 0,1 0,0 0,0 2,-2 1,1-2,0 1,0 0,0-1,2 0,2-1,3-2,4-1,2 0,2-2,1 0,0 0,-1-2,0 0,-1-1,1-1,0 1,-1-1,-1 1,-1-2,1 1,0 0,0-2,2 1,0-1,0 2,-1-2,-1 1,-4-1,-4 2,-2 1,-1 3,-1 1,-2 1,1 0,-2 0,0 1,0 0,2 0,-2 2,0 0,-1 0,-2-1,1 2,0-1,1 1,1-2,1 0,1 0,0 0,1 2,1-1,-2-1,2 0,3-1,2 0,4-3,2-2,2-1,1-2,2-1,0 0,-1 0,0-1,1-1,-1 0,-2 0,0 1,-1 0,0 1,-1 1,1 1,-2-1,-3 1,-4 1,-2 1,-2 1,-2 2,-1 0,0 3,1 1,0 2,1 1,-1 0,0 0,0-1,1 0,0-1,2 0,0-1,-1 0,1 1,2-1,4-1,3-1,2-2,2 0,-1-2,1-1,-1-1,0 0,-1 0,0 0,0 0,0-1,-2 0,1 0,1 0,1 0,0-1,1-1,-1-1,0 1,-3 2,-3 0,-4 2,-3 3,-1 1,0 1,-1 1,1-1,-1 1,-2 1,-1 2,-1-1,2 0,0-1,2 0,1 0,0-2,2 1,-1-1,0 0,1 0,0 0,1-1,4 0,2-3,2 0,1-1,1-1,-2-2,1 1,-1-2,1 1,0 0,2 1,-1-1,-1-1,-1 1,0-1,-2 1,-4 2,-2 0,-1 3,-1 2,0 1,1 1,-2-1,1 1,1 0,0 0,0 0,0 1,0 0,0 0,0 1,-1-1,0 0,1 1,-1 1,-1-1,2 0,2-1,4-1,2-2,3 0,2-2,1 0,0 0,-1-2,0-1,-1-1,1 0,-2 0,1 0,-1 0,1 0,1-1,-1-1,-1 1,1 0,0 0,1 0,-1-1,-2-1,0 1,-3 3,-2 3,-4 2,-1 2,0 0,-2 1,1 2,0-1,-1 0,-1-1,2 0,0 0,0-1,1 2,-1-1,1 1,-1-2,2 1,-1 0,0-4,2-2,2-2,2-1,1-2,-1-1,-1 0,-1 4,-2 1,-2 3,0 3,0 2,-2 2,1 0,2 1,-1-1,1 0,1-1,3-1,1-3,2-2,1-3,0-2,2-3,0 0,-1-1,0 1,-1 0,-1-1,-2 0,0 2,-1 5,-1 3,-3 1,0 2,-2 0,2 1,0-2,1-4,2-3,1-2,2-2,0-2,1 2,0-1,-1 2,-2 3,-2 3,-1 1,-1 4,0 1,-1 1,0-1,2 2,-1-2,1 0,0 1,3-2,2 0,3-2,2-2,1 0,-1-2,0-1,1-2,0-1,0-2,0 1,-1-1,0 1,-1 1,-1 0,-1 0,1 0,-1-2,0 1,0 0,-2 1,-3 1,-4 3,-1 3,0 3,-1 0,0 2,-1 0,1 0,0 2,0-1,0 1,-1-1,1-1,2 0,1 0,0 1,-1-1,2-1,0 1,1-3,1-3,2-2,1-2,0-3,1 1,0-1,0-1,0-1,1 0,-2-1,0 1,-2 2,-2 4,-1 3,0 4,-2 3,1 0,-1 1,2-2,1-4,2-5,2-2,0-3,0-2,0 0,0 2,-3 3,0 4,-3 2,-1 2,0 1,0 1,0-1,1 2,-1-1,2 0,-1-1,0 0,0-1,0 1,0 1,2-3,1-2,2-2,1-3,0-1,1 0,0-2,0 1,0 0,1-1,-2 1,0-1,1 0,-1 1,1 2,-2 4,-1 3,-2 2,-1 1,-1 1,1 0,-1 0,-1-1,1 1,0-3,2-1,3-4,0-2,2-1,0-2,-1 0,2-2,-1 0,0-1,1 0,-1 0,-1 3,0 4,-2 2,-2 3,1 2,-2 1,-1 0,2 1,-2-1,-1 1,1-1,-2 0,2 0,0-3,2-3,0-3,1-2,1-3,0 0,2 0,0 0,2 2,-1 1,1 1,-2 5,-1 2,0 3,-2 0,-1 0,0 2,0 0,1-3,0-3,1-4,0-3,0-2,0-2,0 3,0 3,0 5,0 2,-2 1,1 2,-1 0,-1 1,0 0,0-2,1-4,1-4,0-2,1-4,0 0,0-1,0-1,0 1,2 1,0 0,0 1,-1 3,0 3,0 4,0 2,-1 2,-2 2,0 0,0 1,0-1,0 1,-1-1,1 0,-1 0,0 0,0 0,1-4,1-3,1-4,-1-3,1-2,0-2,1 0,-1-1,0 1,0-1,0 1,0 0,0 0,0 3,0 4,0 4,0 3,0 3,0 0,0 2,0-1,0 1,0-1,0 1,0-4,1-3,1-3,0-3,0-3,-1-1,-1-2,2 1,0 1,0-1,0 4,-1 2,1 3,0 3,0 1,1 1,2-2,1 0,1-2,1-1,1 0,0-1,0 0,0 0,0-1,0 0,0-2,0 1,1-1,1 0,1 1,-1-2,-1 1,-1-1,0 0,1 1,0-1,2 1,-1-1,-3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4T18:57:47.529"/>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1 125,'0'-2,"0"-1,0-3,0 0,0-2,1-1,1 0,2 1,-1 4,0 4,0 3,-2 3,0 2,-1 1,0 0,0 1,0-1,0 1,0-1,0 0,0 0,0-3,0-4,0-4,0-4,0-1,0-1,0-2,0 4,0 3,0 4,0 4,0 2,-2 0,0-3,0-3,1-4,0-2,0-3,2 1,1 0,0-1,-1 0,1 0,0 1,0 0,0 0,0 3,-1 3,-1 4,1 2,-1 2,0 2,-2 0,0 1,0-1,-1-1,0-1,-1-1,0-1,1 1,1 1,0-3,1-3,1-3,0-3,0-2,0-2,1 0,-1-1,1 1,1 0,0-1,0 1,1 0,-1 0,0 4,0 3,-1 4,0 3,-1 2,0 2,0 0,0 0,0 1,0 0,0-4,0-4,0-4,0-3,1-1,1 0,0-2,-1 0,2 1,0 1,0-1,1-1,-1 0,1 1,-1 1,0-1,-1 3,-1 3,-1 3,1 4,-1 1,-1 2,1 0,0 0,0 1,0-1,0 0,0 0,0 0,0-3,0-4,0-4,0-3,0-2,0-2,0 0,0-1,0 1,0-1,0 1,1 1,1 1,0 3,0 4,-1 3,-1 3,1 2,-1 0,0 2,-2-2,0-1,0 1,1-1,0 1,0 1,-1-2,0-1,0 1,-1 1,0-4,1-2,0-5,1-2,0-2,1-2,0 0,1 0,1-1,0 1,0-1,-1 1,0 0,1 1,0 2,0 4,-1 4,0 3,0 2,-1 2,-1 0,-1 1,-2-1,1 1,0-1,-1 0,0 0,1 0,2-3,-1-4,2-4,0-3,0-3,0 0,1-2,2 1,-1-1,-1 1,2 1,0 1,-1 0,-1-1,1 4,-2 3,0 3,0 3,0 2,-1 2,-1 0,0 1,0-1,0-1,-1-1,1 1,-2-1,1-2,1-4,0-3,2-2,2-1,-1-2,2-1,2 0,0-1,-1 0,0 0,0 0,-1 0,-1 0,1 1,-1 1,0 4,0 2,-2 4,1 3,-1 2,0 0,0 2,-2-2,0-1,0 1,1-1,-2 0,0-1,0 1,-1 0,1 1,-1-2,1 1,0 0,1-3,1-3,1-4,1 0,1-3,2 1,-1-1,2 0,-1-1,0-1,0 1,-1 0,1 0,0-1,1 2,-1 0,-1-1,-1 3,-1 3,0 4,-1 2,0 2,-2 0,0 1,0-1,1 1,-2 0,0 1,1 0,-1-2,0 0,0 0,0 0,0 1,-1 0,0 1,1-4,2-1,2-4,0-3,0-3,2 0,0 0,-1-2,2 2,-1 0,-1-1,0 0,-1-1,2 1,-1 0,0 0,-1 0,0-1,1 1,0 4,0 3,0 4,-1 2,-1 1,-1 1,-1-1,0 1,1 0,0 0,-2-1,1 0,0 0,0 0,1 1,0-3,1-4,0-3,0-3,0-2,0-1,0-1,1-1,0 1,1-1,0 1,0 0,-1 3,-1 4,1 4,-1 3,-2 1,0 0,0 2,-1-2,0 1,0 0,0-1,0-1,-1 0,0 0,1 1,-1-1,1 1,-1 0,-1 1,0 1,-1-2,1 1,2-3,0-4,2-2,2-3,0 0,1-2,0-1,1 2,0-1,-1 0,0-1,1 2,-1-1,0 1,0-2,1 2,1 0,0-1,-1 0,0-1,0 0,0 2,-1 5,0 2,-1 4,-1 3,1 0,-3 1,-2 1,0-1,1 1,-1-2,0-1,1 0,1 0,-1-1,0 0,1 1,1 0,0-2,0-4,1-3,0-3,2-2,0-2,0 0,1 1,0 0,1 1,0-1,-1 0,-1 0,1 1,0 0,-1 0,0 0,-1-1,-1 0,0-1,0 4,0 3,0 4,0 3,0 2,0 1,0 2,0-1,0 1,0-1,-2 0,0 1,0-1,1-1,0-2,0-4,1-4,0-3,0-2,0-2,1 0,1-1,0 1,0-1,-1 1,0 3,-1 4,0 4,0 3,0 2,0 2,0 0,0 1,0-1,-2 1,0-1,0-3,1-4,0-4,2-1,0-3,1 0,0-2,0-1,1 0,-1 0,0 0,1 2,-1-1,1 1,-2 0,0 2,0 4,-1 3,0 4,0 1,0 1,-2 0,0 0,0-1,1 1,-2-1,0-1,1 1,0 0,0 1,-1 0,-1-1,1 0,0-3,2-4,2-3,0-2,0-3,2 1,0 0,-1-1,0 0,1 1,-1 1,1-1,0 0,0-1,-1 0,2 1,-1 0,-1 0,2 0,-1-1,-1 3,0 3,-1 4,0 3,-1 2,0 2,0 0,0 0,-2-1,0 0,0-1,0 1,1 0,0 0,1 0,-2 0,0-2,1 1,-1-2,1-5,1-2,-1-4,1-1,0-1,0-2,0 1,0-1,1 1,-1 0,0 0,0 0,0 3,0 4,0 4,-2 1,0 3,-1-1,-1 1,1 0,1 2,-1-2,0 1,-1-2,1 1,0-1,-1 1,1-1,0 1,1-2,1-3,1-3,0-4,0-1,0-1,1-1,2-1,0 1,1-1,-1 1,-1 3,-1 4,0 4,0 3,-1 2,0 2,-1 0,1 1,0-1,0-2,0-5,0-4,0-3,0-2,0-1,1 0,1 0,0 1,0-1,-1-1,0 4,-1 3,0 4,0 3,0 2,-1 2,-1 0,-2-1,0 0,1-1,1 1,-1-1,0-4,1-3,0-4,1-2,2-2,1-1,2 1,-1 1,0-1,0 0,-2 0,0 0,1-1,0 1,0 2,-1 4,0 4,0 3,-1 2,0 1,0 2,0-1,0 1,0-1,0 1,0-1,0 0,0 0,0-1,0-2,0-4,0-4,0-3,0-2,1-2,1 0,0-1,1 2,0 1,0-1,-1 1,1-1,-1 0,0-1,2 2,-1 0,-1 3,0 4,-1 3,-2 3,-1 1,0 2,1 0,-2-1,0 0,1-1,0 1,-1-2,1 1,0-1,-2 0,1 0,1 0,0 1,0-1,-1 0,1-2,0-4,1-3,2-3,1-1,0-2,0 0,0 1,1 1,-1-1,2 2,-1 0,-1 0,2-1,-1-1,-1 0,0 0,1 0,-1 2,0-2,0 1,-1-1,1 2,0 2,0 4,0 4,-2 2,1 2,-1 0,0 2,0-1,0 1,0-1,-1-1,-1-1,0 0,0 0,1 1,0 0,1 1,0-4,0-3,0-4,0-3,0-2,0-2,0 0,2 1,0 1,0-1,-1 0,0 0,1 1,1 1,-1-1,1 1,0 1,-1-2,0 3,-1 4,0 2,-1 4,0 1,-1 1,-1 1,0 1,0-1,-1-1,1-1,-1 1,1-1,0 1,-1 0,1 1,-1-2,0 0,1-4,0-2,1-4,0-3,1-1,1-1,1 1,0 0,0-1,1-1,0 1,-1-1,1 0,0 0,1 2,0 0,-1 0,-1 3,-1 3,0 4,-1 2,0 2,0 2,0 0,-2 1,0-1,0 1,1-1,0 0,-2-2,1 0,0 0,0 1,1-1,1 1,0-2,-1-5,2-3,-1-3,0-2,0-1,0-1,1 1,1 0,0 0,1 1,1-1,-2-1,1 2,1 1,-2-1,0-1,1 1,-1-2,0 4,0 3,-1 4,0 3,-1 2,-2 2,0 0,0 0,0 1,0 0,-1-1,-1 0,1 0,0 0,1 0,-1-1,0-2,1-4,2-2,1-4,0-1,2 0,0-2,0 0,-1 0,-1-2,1 1,1-1,-1 0,-1 0,1 0,1 0,-1 0,0 4,-1 3,-1 4,1 3,-1 2,0 1,-2 2,0-1,0 1,-1-1,0 1,-1-3,0 0,1 0,0 1,2-4,0-3,1-3,0-3,0-2,2 0,0-1,0 1,0-1,0-1,1 1,-1-1,0 0,-1 0,-1 0,1 1,0 0,1 4,0 4,0 4,-1 2,-2 0,-1 1,0 1,-1 0,0 0,-1 0,0-2,1 1,1 1,-1-2,0 0,1 1,0 0,0 1,-1-3,1-3,1-4,1-2,1-1,1-1,0-2,-1-1,1 2,1 0,-1 0,1 1,0 0,-1-1,0 0,-1 0,1 0,1 1,-1-1,-1 2,0 4,-1 4,1 2,-1 3,-2-1,0 0,0 0,-1 0,0-1,-1 1,0 0,1 1,-1-2,1-2,0-4,1-4,1-2,1-1,1-1,1 1,0-1,1 0,0 0,2-1,-1 1,-1-1,-1 0,-1 0,2 2,-1 3,0 4,-1 3,0 4,-2 0,-1 2,-1-1,-1 0,1 0,0-1,-1 1,1 1,0-2,0 0,0 0,1 0,1-2,1-4,0-3,0-4,1-1,1-1,2 0,0 1,0 0,0 1,0 0,-1-1,1 0,-1-1,0-1,0 1,1 0,0 1,-2 3,1 4,-2 3,-1 2,1 3,-3 1,0 0,0 1,-1-1,0 0,0 1,-1-3,1 0,-1-1,0-1,1 1,0 0,-1 2,2-3,0-4,1-3,2-3,1-2,1-1,1-2,-1 1,1-1,-1 1,0 0,1 0,-1 0,-1 0,0 0,1 2,-1 3,0 4,0 3,-1 4,-2 0,-1 2,0 1,-1-1,0 1,0-1,0 0,-2 1,0-1,2-1,-2 1,2 0,0 0,1-3,1-5,0-3,1-3,2-2,1-1,1-2,0 1,0 1,0 0,-1 1,1-1,-1 0,-1 0,0 0,1-1,1 0,0 0,-1 0,0 1,0 0,0 1,-1 3,0 4,-1 3,-1 3,0 1,0 2,0 0,-2-1,0 0,-1-1,-1 1,1 0,-1 0,1 1,0 0,1-1,1 1,-1-1,0-2,0 1,1-2,0-4,0-4,1-3,1-1,1-1,0-2,2 2,-1 1,-1-1,2 1,-1-1,0-1,-1 1,0 1,1 0,-1 0,-1 2,0 5,0 2,-1 4,0 1,0 2,0 0,0 0,-2 1,0-1,-1 0,-1 0,1 0,1 0,-1 0,0-3,1-4,2-4,2-3,2-2,-1-2,1 0,0-1,1 2,-1 0,-1 1,-1-1,1 2,0 0,0 1,1 0,-1-1,-1-1,0 1,1 0,-1 0,0-2,-1 4,-1 2,0 4,0 3,0 3,0 0,0 1,0 1,0-1,-2-1,0-1,-1-1,0 0,0-1,0 2,2 0,0-2,1-3,0-4,0-3,0-2,0-2,0 0,2 0,0-1,0 1,-1-1,0 1,0 0,0 3,-1 5,0 3,0 3,-2 2,0 1,0 2,-1-1,0 1,0-1,0-1,-1-1,2 0,0 1,-1-2,1 0,-2-1,1 0,0 1,1-2,0-4,2-2,-1-4,1-1,2-2,0 0,0 0,1-1,0 1,0 0,1 0,-1 0,1 0,0 0,-1 0,-1 0,1 2,-1 0,1 3,-2 4,0 3,-2 3,-2 2,-1 0,0 2,0-1,0 1,0-1,0 0,0 0,1-1,-1-1,2-4,0-2,2-4,2-3,0-2,1 0,0-2,0 1,-1-1,-1 1,0 0,-1 0,-1 1,-1 4,0 4,0 4,-1 0,1 2,-1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4T18:57:50.279"/>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4 10,'1'0,"1"2,0 2,0 1,-3 0,0 1,-2 0,-1-1,3-2,1-3,2-1,0-3,2-1,0-2,0 2,-2 3,0 4,-3 1,0 2,-1 1,0 1,-1 0,-1 0,1-3,1-3,2-4,1-1,1-1,0-2,1 1,1-1,-1 0,-1 0,0 0,1 4,-1 3,0 4,-1 2,0 2,-3 0,0 2,0-1,1 1,-1-1,2 0,-2-1,-1-1,2 0,-1 0,1-2,1-4,-1-3,3-4,0-1,0-1,-1-2,2 2,0 1,-1-1,0 1,-1-1,1-1,0 1,0-1,1 2,0 0,0 3,-2 4,1 3,-2 2,0 3,-1-1,-1 0,0 1,0 0,1 0,0 1,-1 0,0-1,0 1,1 0,0 0,-1-2,-1 0,1-3,1-4,0-3,0-2,1-3,0-1,0 0,1 0,2-1,-1 1,-1 0,0-1,0 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234F05-1214-430A-A3F0-28334E3371A4}" type="datetimeFigureOut">
              <a:rPr lang="it-IT" smtClean="0"/>
              <a:t>14/07/2024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565529-A8B8-4BB8-9EF9-7FA1E996E980}" type="slidenum">
              <a:rPr lang="it-IT" smtClean="0"/>
              <a:t>‹N›</a:t>
            </a:fld>
            <a:endParaRPr lang="it-IT"/>
          </a:p>
        </p:txBody>
      </p:sp>
    </p:spTree>
    <p:extLst>
      <p:ext uri="{BB962C8B-B14F-4D97-AF65-F5344CB8AC3E}">
        <p14:creationId xmlns:p14="http://schemas.microsoft.com/office/powerpoint/2010/main" val="1631954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4565529-A8B8-4BB8-9EF9-7FA1E996E980}" type="slidenum">
              <a:rPr lang="it-IT" smtClean="0"/>
              <a:t>2</a:t>
            </a:fld>
            <a:endParaRPr lang="it-IT"/>
          </a:p>
        </p:txBody>
      </p:sp>
    </p:spTree>
    <p:extLst>
      <p:ext uri="{BB962C8B-B14F-4D97-AF65-F5344CB8AC3E}">
        <p14:creationId xmlns:p14="http://schemas.microsoft.com/office/powerpoint/2010/main" val="585537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4565529-A8B8-4BB8-9EF9-7FA1E996E980}" type="slidenum">
              <a:rPr lang="it-IT" smtClean="0"/>
              <a:t>3</a:t>
            </a:fld>
            <a:endParaRPr lang="it-IT"/>
          </a:p>
        </p:txBody>
      </p:sp>
    </p:spTree>
    <p:extLst>
      <p:ext uri="{BB962C8B-B14F-4D97-AF65-F5344CB8AC3E}">
        <p14:creationId xmlns:p14="http://schemas.microsoft.com/office/powerpoint/2010/main" val="1798697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46981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309302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92875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573949-9D0A-486C-B6DD-179A1B351FA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94E14D5-595E-4236-B4DE-145D0FFA6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82C1265-E045-40CC-9BCA-41F5A1924FEB}"/>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5" name="Segnaposto piè di pagina 4">
            <a:extLst>
              <a:ext uri="{FF2B5EF4-FFF2-40B4-BE49-F238E27FC236}">
                <a16:creationId xmlns:a16="http://schemas.microsoft.com/office/drawing/2014/main" id="{EAB7C436-6E89-45D8-A2D5-3B8A0A10F43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A365A96-E1F5-40B2-BD0A-5324BE695817}"/>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1807201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16B1A8-8779-434B-B6C5-4F6729D193E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8CC2940-1AE0-4B05-B7C1-4409C7FAF20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68ABE8D-3CB5-47DC-9BDE-4C2B8C21EDED}"/>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5" name="Segnaposto piè di pagina 4">
            <a:extLst>
              <a:ext uri="{FF2B5EF4-FFF2-40B4-BE49-F238E27FC236}">
                <a16:creationId xmlns:a16="http://schemas.microsoft.com/office/drawing/2014/main" id="{EC436886-E5C4-4472-9925-DAADD0BB5EC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1D5E48A-3168-4B9B-BC8F-8A83774B2F63}"/>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1575369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22CDB2-49CB-49BC-9F32-BA5F3483900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1D93E318-BE61-44E2-B6D6-9B1ECD474B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B4CAC4C3-F991-401B-A3AB-0D0CBD7DB4F0}"/>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5" name="Segnaposto piè di pagina 4">
            <a:extLst>
              <a:ext uri="{FF2B5EF4-FFF2-40B4-BE49-F238E27FC236}">
                <a16:creationId xmlns:a16="http://schemas.microsoft.com/office/drawing/2014/main" id="{B5557324-D958-4405-8E47-3CCE66C123A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1C568BA-C68A-461E-A651-45CF50EE6E83}"/>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1402609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E27E04-B449-4EA2-AD16-F67697479DC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8ABC0BD-4C94-42B6-908E-2B7FD8084C7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90EFF46-2D9A-49D0-91B2-BAB397DF1FB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ED1C21A-BCB4-40EB-9D32-B64A20628489}"/>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6" name="Segnaposto piè di pagina 5">
            <a:extLst>
              <a:ext uri="{FF2B5EF4-FFF2-40B4-BE49-F238E27FC236}">
                <a16:creationId xmlns:a16="http://schemas.microsoft.com/office/drawing/2014/main" id="{DC1A3305-B008-4309-AF5C-0C9C05C6B56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710F6E4-9C52-4681-AFA3-E4D3CF9AE135}"/>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3849410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16E2B1-1DB8-41CB-BF09-9A86073DF01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4B2D315-4345-4629-9CB7-A1EE5A3C5B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287ACC0-969D-447C-8AF8-0AF601816FD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40EFA29-8A41-4E33-8104-D3A06597C2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BEA43BE-7959-4378-82F9-25CB22CD1C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11BEAEEA-4093-4D4E-A211-C1365499A22C}"/>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8" name="Segnaposto piè di pagina 7">
            <a:extLst>
              <a:ext uri="{FF2B5EF4-FFF2-40B4-BE49-F238E27FC236}">
                <a16:creationId xmlns:a16="http://schemas.microsoft.com/office/drawing/2014/main" id="{DD6F22E5-0F00-4493-BAD7-5CAFD4FA672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50FF1C3-A81A-43F8-B562-D0BDDF33615F}"/>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2756628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58EAC9-E08B-4199-BF78-9BA6EE8BEDF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C93B1E6-1925-4B30-A1E3-65D86AEB8445}"/>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4" name="Segnaposto piè di pagina 3">
            <a:extLst>
              <a:ext uri="{FF2B5EF4-FFF2-40B4-BE49-F238E27FC236}">
                <a16:creationId xmlns:a16="http://schemas.microsoft.com/office/drawing/2014/main" id="{A2F7E30F-5383-49F2-BA9C-BAA72096975E}"/>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DAED8CD9-8C75-470F-BCDB-4EF46F24CD65}"/>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3821931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9EECA88-6892-480D-B8A1-E6C53F4AB870}"/>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3" name="Segnaposto piè di pagina 2">
            <a:extLst>
              <a:ext uri="{FF2B5EF4-FFF2-40B4-BE49-F238E27FC236}">
                <a16:creationId xmlns:a16="http://schemas.microsoft.com/office/drawing/2014/main" id="{85BAEE0C-E6BE-4313-8E28-5AE0D157E143}"/>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53AC9AB0-9DDB-46B7-B686-57791D11F9FB}"/>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1149323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254F3B-96A1-4FB4-8648-3056A32DF6E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1E08D82-8528-40CA-B385-9C37D3DF5E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EB15E6B-DF00-47AD-8BAC-20295C1F0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DCB8381-FFE3-4AE8-8BC7-AF45F4D5701B}"/>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6" name="Segnaposto piè di pagina 5">
            <a:extLst>
              <a:ext uri="{FF2B5EF4-FFF2-40B4-BE49-F238E27FC236}">
                <a16:creationId xmlns:a16="http://schemas.microsoft.com/office/drawing/2014/main" id="{D855AD7B-8273-4E58-BF25-1835B28B4AD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7265397-4C27-4475-BE1E-93896CCA2E3D}"/>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932593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2062310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262E41-6FB7-489D-9B47-0AAA729F62B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1D4589B-D9AA-44BD-A87B-8A401C5451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AC1E1E5-FD72-430B-ACF7-B741884CD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F758180-F57F-4824-9F3C-C5334187A69A}"/>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6" name="Segnaposto piè di pagina 5">
            <a:extLst>
              <a:ext uri="{FF2B5EF4-FFF2-40B4-BE49-F238E27FC236}">
                <a16:creationId xmlns:a16="http://schemas.microsoft.com/office/drawing/2014/main" id="{218325C3-D740-4600-B0BE-CC81EE83F21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76EA1DF-B7C2-4A47-9BD1-1337588CD605}"/>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2004850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BA6480-2030-4E5F-A6E2-7CFDAABBF46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7A8934F-D764-44BE-A076-B997A815FE4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71C6C58-12F7-4ACE-9CB0-3BBF555FFB83}"/>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5" name="Segnaposto piè di pagina 4">
            <a:extLst>
              <a:ext uri="{FF2B5EF4-FFF2-40B4-BE49-F238E27FC236}">
                <a16:creationId xmlns:a16="http://schemas.microsoft.com/office/drawing/2014/main" id="{88765061-4380-4A4C-B3E4-A1F10A0D5E3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A4EABF7-0D49-4349-9BB2-1FBC97EBE4DA}"/>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26990966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B192C60-F75B-4D6D-BF62-DE1BEA2291E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5458C18-A248-47D1-99F9-486B5B49479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A2E4670-F25C-44D9-B1A4-49F2C3FCFC0B}"/>
              </a:ext>
            </a:extLst>
          </p:cNvPr>
          <p:cNvSpPr>
            <a:spLocks noGrp="1"/>
          </p:cNvSpPr>
          <p:nvPr>
            <p:ph type="dt" sz="half" idx="10"/>
          </p:nvPr>
        </p:nvSpPr>
        <p:spPr/>
        <p:txBody>
          <a:bodyPr/>
          <a:lstStyle/>
          <a:p>
            <a:fld id="{6499B198-A251-462A-A555-C4E712891714}" type="datetimeFigureOut">
              <a:rPr lang="it-IT" smtClean="0"/>
              <a:t>14/07/2024</a:t>
            </a:fld>
            <a:endParaRPr lang="it-IT"/>
          </a:p>
        </p:txBody>
      </p:sp>
      <p:sp>
        <p:nvSpPr>
          <p:cNvPr id="5" name="Segnaposto piè di pagina 4">
            <a:extLst>
              <a:ext uri="{FF2B5EF4-FFF2-40B4-BE49-F238E27FC236}">
                <a16:creationId xmlns:a16="http://schemas.microsoft.com/office/drawing/2014/main" id="{78DE3153-3859-40DD-AC02-9DF0C8E2F00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E9EE934-B391-4A0B-8244-5D902CBB8974}"/>
              </a:ext>
            </a:extLst>
          </p:cNvPr>
          <p:cNvSpPr>
            <a:spLocks noGrp="1"/>
          </p:cNvSpPr>
          <p:nvPr>
            <p:ph type="sldNum" sz="quarter" idx="12"/>
          </p:nvPr>
        </p:nvSpPr>
        <p:spPr/>
        <p:txBody>
          <a:bodyPr/>
          <a:lstStyle/>
          <a:p>
            <a:fld id="{426BC81E-E3BB-436A-9853-4049C6D3E93A}" type="slidenum">
              <a:rPr lang="it-IT" smtClean="0"/>
              <a:t>‹N›</a:t>
            </a:fld>
            <a:endParaRPr lang="it-IT"/>
          </a:p>
        </p:txBody>
      </p:sp>
    </p:spTree>
    <p:extLst>
      <p:ext uri="{BB962C8B-B14F-4D97-AF65-F5344CB8AC3E}">
        <p14:creationId xmlns:p14="http://schemas.microsoft.com/office/powerpoint/2010/main" val="1740255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658753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2182354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394701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2204949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49053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3856221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7/14/2024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‹N›</a:t>
            </a:fld>
            <a:endParaRPr lang="en-US"/>
          </a:p>
        </p:txBody>
      </p:sp>
    </p:spTree>
    <p:extLst>
      <p:ext uri="{BB962C8B-B14F-4D97-AF65-F5344CB8AC3E}">
        <p14:creationId xmlns:p14="http://schemas.microsoft.com/office/powerpoint/2010/main" val="198335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7/14/2024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‹N›</a:t>
            </a:fld>
            <a:endParaRPr lang="en-US"/>
          </a:p>
        </p:txBody>
      </p:sp>
    </p:spTree>
    <p:extLst>
      <p:ext uri="{BB962C8B-B14F-4D97-AF65-F5344CB8AC3E}">
        <p14:creationId xmlns:p14="http://schemas.microsoft.com/office/powerpoint/2010/main" val="9751399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5D09F47-AE1B-46A7-B769-C5195CFF7C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D21430C-B3B8-49B1-ACCE-220753D93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5D0D18C-7D17-41C3-8048-8D6382D83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9B198-A251-462A-A555-C4E712891714}" type="datetimeFigureOut">
              <a:rPr lang="it-IT" smtClean="0"/>
              <a:t>14/07/2024</a:t>
            </a:fld>
            <a:endParaRPr lang="it-IT"/>
          </a:p>
        </p:txBody>
      </p:sp>
      <p:sp>
        <p:nvSpPr>
          <p:cNvPr id="5" name="Segnaposto piè di pagina 4">
            <a:extLst>
              <a:ext uri="{FF2B5EF4-FFF2-40B4-BE49-F238E27FC236}">
                <a16:creationId xmlns:a16="http://schemas.microsoft.com/office/drawing/2014/main" id="{F82CF12A-1257-4928-86B2-FD894F6A4B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B8BDEA32-D98C-4336-92E0-A8A4D813EA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BC81E-E3BB-436A-9853-4049C6D3E93A}" type="slidenum">
              <a:rPr lang="it-IT" smtClean="0"/>
              <a:t>‹N›</a:t>
            </a:fld>
            <a:endParaRPr lang="it-IT"/>
          </a:p>
        </p:txBody>
      </p:sp>
    </p:spTree>
    <p:extLst>
      <p:ext uri="{BB962C8B-B14F-4D97-AF65-F5344CB8AC3E}">
        <p14:creationId xmlns:p14="http://schemas.microsoft.com/office/powerpoint/2010/main" val="293520124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18" Type="http://schemas.openxmlformats.org/officeDocument/2006/relationships/image" Target="../media/image9.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2.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5.png"/><Relationship Id="rId19" Type="http://schemas.openxmlformats.org/officeDocument/2006/relationships/customXml" Target="../ink/ink9.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F049F8-87E1-403E-2A50-2F4544BF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953D0A3-9BD9-94A4-0C17-DCC361B5C5B6}"/>
              </a:ext>
            </a:extLst>
          </p:cNvPr>
          <p:cNvSpPr>
            <a:spLocks noGrp="1"/>
          </p:cNvSpPr>
          <p:nvPr>
            <p:ph type="ctrTitle"/>
          </p:nvPr>
        </p:nvSpPr>
        <p:spPr>
          <a:xfrm>
            <a:off x="933101" y="784747"/>
            <a:ext cx="4808561" cy="1555842"/>
          </a:xfrm>
        </p:spPr>
        <p:txBody>
          <a:bodyPr>
            <a:normAutofit/>
          </a:bodyPr>
          <a:lstStyle/>
          <a:p>
            <a:r>
              <a:rPr lang="it-IT" dirty="0"/>
              <a:t>Documentazione Gruppo 134</a:t>
            </a:r>
          </a:p>
        </p:txBody>
      </p:sp>
      <p:sp>
        <p:nvSpPr>
          <p:cNvPr id="3" name="Sottotitolo 2">
            <a:extLst>
              <a:ext uri="{FF2B5EF4-FFF2-40B4-BE49-F238E27FC236}">
                <a16:creationId xmlns:a16="http://schemas.microsoft.com/office/drawing/2014/main" id="{1F0F82EB-282C-2674-A501-5FF0F5FB510E}"/>
              </a:ext>
            </a:extLst>
          </p:cNvPr>
          <p:cNvSpPr>
            <a:spLocks noGrp="1"/>
          </p:cNvSpPr>
          <p:nvPr>
            <p:ph type="subTitle" idx="1"/>
          </p:nvPr>
        </p:nvSpPr>
        <p:spPr>
          <a:xfrm>
            <a:off x="933101" y="5579768"/>
            <a:ext cx="5685627" cy="986970"/>
          </a:xfrm>
        </p:spPr>
        <p:txBody>
          <a:bodyPr>
            <a:normAutofit/>
          </a:bodyPr>
          <a:lstStyle/>
          <a:p>
            <a:r>
              <a:rPr lang="it-IT" dirty="0"/>
              <a:t>Belfiore Mattia, Benedetti Gabriele</a:t>
            </a:r>
          </a:p>
        </p:txBody>
      </p:sp>
    </p:spTree>
    <p:extLst>
      <p:ext uri="{BB962C8B-B14F-4D97-AF65-F5344CB8AC3E}">
        <p14:creationId xmlns:p14="http://schemas.microsoft.com/office/powerpoint/2010/main" val="30768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FCE5D0-2622-81C0-329D-9139DFB0E527}"/>
              </a:ext>
            </a:extLst>
          </p:cNvPr>
          <p:cNvSpPr>
            <a:spLocks noGrp="1"/>
          </p:cNvSpPr>
          <p:nvPr>
            <p:ph type="title"/>
          </p:nvPr>
        </p:nvSpPr>
        <p:spPr>
          <a:xfrm>
            <a:off x="1084942" y="356752"/>
            <a:ext cx="10022114" cy="953669"/>
          </a:xfrm>
        </p:spPr>
        <p:txBody>
          <a:bodyPr/>
          <a:lstStyle/>
          <a:p>
            <a:pPr algn="ctr"/>
            <a:r>
              <a:rPr lang="it-IT" dirty="0"/>
              <a:t>Eventi e Azioni </a:t>
            </a:r>
            <a:r>
              <a:rPr lang="it-IT" dirty="0">
                <a:sym typeface="Wingdings" panose="05000000000000000000" pitchFamily="2" charset="2"/>
              </a:rPr>
              <a:t> HTML</a:t>
            </a:r>
            <a:endParaRPr lang="it-IT" dirty="0"/>
          </a:p>
        </p:txBody>
      </p:sp>
      <p:graphicFrame>
        <p:nvGraphicFramePr>
          <p:cNvPr id="4" name="Segnaposto contenuto 3">
            <a:extLst>
              <a:ext uri="{FF2B5EF4-FFF2-40B4-BE49-F238E27FC236}">
                <a16:creationId xmlns:a16="http://schemas.microsoft.com/office/drawing/2014/main" id="{9E6D9A64-DB09-C871-D850-1BD43017B91D}"/>
              </a:ext>
            </a:extLst>
          </p:cNvPr>
          <p:cNvGraphicFramePr>
            <a:graphicFrameLocks noGrp="1"/>
          </p:cNvGraphicFramePr>
          <p:nvPr>
            <p:ph idx="1"/>
            <p:extLst>
              <p:ext uri="{D42A27DB-BD31-4B8C-83A1-F6EECF244321}">
                <p14:modId xmlns:p14="http://schemas.microsoft.com/office/powerpoint/2010/main" val="540391679"/>
              </p:ext>
            </p:extLst>
          </p:nvPr>
        </p:nvGraphicFramePr>
        <p:xfrm>
          <a:off x="1221138" y="1810985"/>
          <a:ext cx="9749723" cy="3865880"/>
        </p:xfrm>
        <a:graphic>
          <a:graphicData uri="http://schemas.openxmlformats.org/drawingml/2006/table">
            <a:tbl>
              <a:tblPr firstRow="1" bandRow="1">
                <a:tableStyleId>{5C22544A-7EE6-4342-B048-85BDC9FD1C3A}</a:tableStyleId>
              </a:tblPr>
              <a:tblGrid>
                <a:gridCol w="2235518">
                  <a:extLst>
                    <a:ext uri="{9D8B030D-6E8A-4147-A177-3AD203B41FA5}">
                      <a16:colId xmlns:a16="http://schemas.microsoft.com/office/drawing/2014/main" val="2830840657"/>
                    </a:ext>
                  </a:extLst>
                </a:gridCol>
                <a:gridCol w="2504735">
                  <a:extLst>
                    <a:ext uri="{9D8B030D-6E8A-4147-A177-3AD203B41FA5}">
                      <a16:colId xmlns:a16="http://schemas.microsoft.com/office/drawing/2014/main" val="2540097227"/>
                    </a:ext>
                  </a:extLst>
                </a:gridCol>
                <a:gridCol w="2504735">
                  <a:extLst>
                    <a:ext uri="{9D8B030D-6E8A-4147-A177-3AD203B41FA5}">
                      <a16:colId xmlns:a16="http://schemas.microsoft.com/office/drawing/2014/main" val="1751118911"/>
                    </a:ext>
                  </a:extLst>
                </a:gridCol>
                <a:gridCol w="2504735">
                  <a:extLst>
                    <a:ext uri="{9D8B030D-6E8A-4147-A177-3AD203B41FA5}">
                      <a16:colId xmlns:a16="http://schemas.microsoft.com/office/drawing/2014/main" val="1157585016"/>
                    </a:ext>
                  </a:extLst>
                </a:gridCol>
              </a:tblGrid>
              <a:tr h="370840">
                <a:tc gridSpan="2">
                  <a:txBody>
                    <a:bodyPr/>
                    <a:lstStyle/>
                    <a:p>
                      <a:pPr algn="ctr"/>
                      <a:r>
                        <a:rPr lang="it-IT" dirty="0"/>
                        <a:t>Client side</a:t>
                      </a:r>
                    </a:p>
                  </a:txBody>
                  <a:tcPr anchor="ctr"/>
                </a:tc>
                <a:tc hMerge="1">
                  <a:txBody>
                    <a:bodyPr/>
                    <a:lstStyle/>
                    <a:p>
                      <a:endParaRPr lang="it-IT" dirty="0"/>
                    </a:p>
                  </a:txBody>
                  <a:tcPr/>
                </a:tc>
                <a:tc gridSpan="2">
                  <a:txBody>
                    <a:bodyPr/>
                    <a:lstStyle/>
                    <a:p>
                      <a:pPr algn="ctr"/>
                      <a:r>
                        <a:rPr lang="it-IT" dirty="0"/>
                        <a:t>Server side</a:t>
                      </a:r>
                    </a:p>
                  </a:txBody>
                  <a:tcPr anchor="ctr"/>
                </a:tc>
                <a:tc hMerge="1">
                  <a:txBody>
                    <a:bodyPr/>
                    <a:lstStyle/>
                    <a:p>
                      <a:endParaRPr lang="it-IT" dirty="0"/>
                    </a:p>
                  </a:txBody>
                  <a:tcPr/>
                </a:tc>
                <a:extLst>
                  <a:ext uri="{0D108BD9-81ED-4DB2-BD59-A6C34878D82A}">
                    <a16:rowId xmlns:a16="http://schemas.microsoft.com/office/drawing/2014/main" val="173035542"/>
                  </a:ext>
                </a:extLst>
              </a:tr>
              <a:tr h="370840">
                <a:tc>
                  <a:txBody>
                    <a:bodyPr/>
                    <a:lstStyle/>
                    <a:p>
                      <a:pPr algn="ctr"/>
                      <a:r>
                        <a:rPr lang="it-IT" sz="1600" b="1" dirty="0"/>
                        <a:t>Evento</a:t>
                      </a:r>
                    </a:p>
                  </a:txBody>
                  <a:tcPr anchor="ctr"/>
                </a:tc>
                <a:tc>
                  <a:txBody>
                    <a:bodyPr/>
                    <a:lstStyle/>
                    <a:p>
                      <a:pPr algn="ctr"/>
                      <a:r>
                        <a:rPr lang="it-IT" sz="1600" b="1" dirty="0"/>
                        <a:t>Azione</a:t>
                      </a:r>
                    </a:p>
                  </a:txBody>
                  <a:tcPr anchor="ctr"/>
                </a:tc>
                <a:tc>
                  <a:txBody>
                    <a:bodyPr/>
                    <a:lstStyle/>
                    <a:p>
                      <a:pPr algn="ctr"/>
                      <a:r>
                        <a:rPr lang="it-IT" sz="1600" b="1" dirty="0"/>
                        <a:t>Evento</a:t>
                      </a:r>
                    </a:p>
                  </a:txBody>
                  <a:tcPr anchor="ctr"/>
                </a:tc>
                <a:tc>
                  <a:txBody>
                    <a:bodyPr/>
                    <a:lstStyle/>
                    <a:p>
                      <a:pPr algn="ctr"/>
                      <a:r>
                        <a:rPr lang="it-IT" sz="1600" b="1" dirty="0"/>
                        <a:t>Azione</a:t>
                      </a:r>
                    </a:p>
                  </a:txBody>
                  <a:tcPr anchor="ctr"/>
                </a:tc>
                <a:extLst>
                  <a:ext uri="{0D108BD9-81ED-4DB2-BD59-A6C34878D82A}">
                    <a16:rowId xmlns:a16="http://schemas.microsoft.com/office/drawing/2014/main" val="796014438"/>
                  </a:ext>
                </a:extLst>
              </a:tr>
              <a:tr h="370840">
                <a:tc>
                  <a:txBody>
                    <a:bodyPr/>
                    <a:lstStyle/>
                    <a:p>
                      <a:pPr algn="l"/>
                      <a:r>
                        <a:rPr lang="it-IT" sz="1200" dirty="0"/>
                        <a:t>Index -&gt; login</a:t>
                      </a:r>
                    </a:p>
                  </a:txBody>
                  <a:tcPr anchor="ctr"/>
                </a:tc>
                <a:tc>
                  <a:txBody>
                    <a:bodyPr/>
                    <a:lstStyle/>
                    <a:p>
                      <a:pPr algn="l"/>
                      <a:r>
                        <a:rPr lang="it-IT" sz="1200" dirty="0"/>
                        <a:t>Controllo dati</a:t>
                      </a:r>
                    </a:p>
                  </a:txBody>
                  <a:tcPr anchor="ctr"/>
                </a:tc>
                <a:tc>
                  <a:txBody>
                    <a:bodyPr/>
                    <a:lstStyle/>
                    <a:p>
                      <a:pPr algn="l"/>
                      <a:r>
                        <a:rPr lang="it-IT" sz="1200" dirty="0"/>
                        <a:t>Post username e password</a:t>
                      </a:r>
                    </a:p>
                  </a:txBody>
                  <a:tcPr anchor="ctr"/>
                </a:tc>
                <a:tc>
                  <a:txBody>
                    <a:bodyPr/>
                    <a:lstStyle/>
                    <a:p>
                      <a:pPr algn="l"/>
                      <a:r>
                        <a:rPr lang="it-IT" sz="1200" dirty="0"/>
                        <a:t>Controllo credenziali</a:t>
                      </a:r>
                    </a:p>
                  </a:txBody>
                  <a:tcPr anchor="ctr"/>
                </a:tc>
                <a:extLst>
                  <a:ext uri="{0D108BD9-81ED-4DB2-BD59-A6C34878D82A}">
                    <a16:rowId xmlns:a16="http://schemas.microsoft.com/office/drawing/2014/main" val="1153481270"/>
                  </a:ext>
                </a:extLst>
              </a:tr>
              <a:tr h="370840">
                <a:tc>
                  <a:txBody>
                    <a:bodyPr/>
                    <a:lstStyle/>
                    <a:p>
                      <a:pPr algn="l"/>
                      <a:r>
                        <a:rPr lang="it-IT" sz="1200" dirty="0" err="1"/>
                        <a:t>Register</a:t>
                      </a:r>
                      <a:r>
                        <a:rPr lang="it-IT" sz="1200" dirty="0"/>
                        <a:t> -&gt; </a:t>
                      </a:r>
                      <a:r>
                        <a:rPr lang="it-IT" sz="1200" dirty="0" err="1"/>
                        <a:t>sign</a:t>
                      </a:r>
                      <a:r>
                        <a:rPr lang="it-IT" sz="1200" dirty="0"/>
                        <a:t> up</a:t>
                      </a:r>
                    </a:p>
                  </a:txBody>
                  <a:tcPr anchor="ctr"/>
                </a:tc>
                <a:tc>
                  <a:txBody>
                    <a:bodyPr/>
                    <a:lstStyle/>
                    <a:p>
                      <a:pPr algn="l"/>
                      <a:r>
                        <a:rPr lang="it-IT" sz="1200" dirty="0"/>
                        <a:t>Controllo validità parametri</a:t>
                      </a:r>
                    </a:p>
                  </a:txBody>
                  <a:tcPr anchor="ctr"/>
                </a:tc>
                <a:tc>
                  <a:txBody>
                    <a:bodyPr/>
                    <a:lstStyle/>
                    <a:p>
                      <a:pPr algn="l"/>
                      <a:r>
                        <a:rPr lang="it-IT" sz="1200" dirty="0"/>
                        <a:t>Post informazioni user</a:t>
                      </a:r>
                    </a:p>
                  </a:txBody>
                  <a:tcPr anchor="ctr"/>
                </a:tc>
                <a:tc>
                  <a:txBody>
                    <a:bodyPr/>
                    <a:lstStyle/>
                    <a:p>
                      <a:pPr algn="l"/>
                      <a:r>
                        <a:rPr lang="it-IT" sz="1200" dirty="0"/>
                        <a:t>Inserimento nel </a:t>
                      </a:r>
                      <a:r>
                        <a:rPr lang="it-IT" sz="1200" dirty="0" err="1"/>
                        <a:t>db</a:t>
                      </a:r>
                      <a:endParaRPr lang="it-IT" sz="1200" dirty="0"/>
                    </a:p>
                  </a:txBody>
                  <a:tcPr anchor="ctr"/>
                </a:tc>
                <a:extLst>
                  <a:ext uri="{0D108BD9-81ED-4DB2-BD59-A6C34878D82A}">
                    <a16:rowId xmlns:a16="http://schemas.microsoft.com/office/drawing/2014/main" val="931989746"/>
                  </a:ext>
                </a:extLst>
              </a:tr>
              <a:tr h="370840">
                <a:tc>
                  <a:txBody>
                    <a:bodyPr/>
                    <a:lstStyle/>
                    <a:p>
                      <a:pPr algn="l"/>
                      <a:r>
                        <a:rPr lang="it-IT" sz="1200" dirty="0"/>
                        <a:t>Home -&gt; logout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Reindirizzamento ad Index.html</a:t>
                      </a:r>
                    </a:p>
                  </a:txBody>
                  <a:tcPr anchor="ctr"/>
                </a:tc>
                <a:tc>
                  <a:txBody>
                    <a:bodyPr/>
                    <a:lstStyle/>
                    <a:p>
                      <a:pPr algn="l"/>
                      <a:r>
                        <a:rPr lang="it-IT" sz="1200" dirty="0" err="1"/>
                        <a:t>Get</a:t>
                      </a:r>
                      <a:r>
                        <a:rPr lang="it-IT" sz="1200" dirty="0"/>
                        <a:t> pagina iniziale</a:t>
                      </a:r>
                    </a:p>
                  </a:txBody>
                  <a:tcPr anchor="ctr"/>
                </a:tc>
                <a:tc>
                  <a:txBody>
                    <a:bodyPr/>
                    <a:lstStyle/>
                    <a:p>
                      <a:pPr algn="l"/>
                      <a:r>
                        <a:rPr lang="it-IT" sz="1200" dirty="0"/>
                        <a:t>Invalidazione sessione</a:t>
                      </a:r>
                    </a:p>
                  </a:txBody>
                  <a:tcPr anchor="ctr"/>
                </a:tc>
                <a:extLst>
                  <a:ext uri="{0D108BD9-81ED-4DB2-BD59-A6C34878D82A}">
                    <a16:rowId xmlns:a16="http://schemas.microsoft.com/office/drawing/2014/main" val="1403122118"/>
                  </a:ext>
                </a:extLst>
              </a:tr>
              <a:tr h="370840">
                <a:tc>
                  <a:txBody>
                    <a:bodyPr/>
                    <a:lstStyle/>
                    <a:p>
                      <a:pPr algn="l"/>
                      <a:r>
                        <a:rPr lang="it-IT" sz="1200" dirty="0"/>
                        <a:t>Home -&gt; </a:t>
                      </a:r>
                      <a:r>
                        <a:rPr lang="it-IT" sz="1200" dirty="0" err="1"/>
                        <a:t>Contents</a:t>
                      </a:r>
                      <a:endParaRPr lang="it-IT"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Apre la cartella selezionata</a:t>
                      </a:r>
                    </a:p>
                  </a:txBody>
                  <a:tcPr anchor="ctr"/>
                </a:tc>
                <a:tc>
                  <a:txBody>
                    <a:bodyPr/>
                    <a:lstStyle/>
                    <a:p>
                      <a:pPr algn="l"/>
                      <a:r>
                        <a:rPr lang="it-IT" sz="1200" dirty="0" err="1"/>
                        <a:t>Get</a:t>
                      </a:r>
                      <a:r>
                        <a:rPr lang="it-IT" sz="1200" dirty="0"/>
                        <a:t> folder Id</a:t>
                      </a:r>
                    </a:p>
                  </a:txBody>
                  <a:tcPr anchor="ctr"/>
                </a:tc>
                <a:tc>
                  <a:txBody>
                    <a:bodyPr/>
                    <a:lstStyle/>
                    <a:p>
                      <a:pPr algn="l"/>
                      <a:r>
                        <a:rPr lang="it-IT" sz="1200" dirty="0"/>
                        <a:t>Estrazione cartelle e documenti  dal </a:t>
                      </a:r>
                      <a:r>
                        <a:rPr lang="it-IT" sz="1200" dirty="0" err="1"/>
                        <a:t>db</a:t>
                      </a:r>
                      <a:endParaRPr lang="it-IT" sz="1200" dirty="0"/>
                    </a:p>
                  </a:txBody>
                  <a:tcPr anchor="ctr"/>
                </a:tc>
                <a:extLst>
                  <a:ext uri="{0D108BD9-81ED-4DB2-BD59-A6C34878D82A}">
                    <a16:rowId xmlns:a16="http://schemas.microsoft.com/office/drawing/2014/main" val="2461440381"/>
                  </a:ext>
                </a:extLst>
              </a:tr>
              <a:tr h="370840">
                <a:tc>
                  <a:txBody>
                    <a:bodyPr/>
                    <a:lstStyle/>
                    <a:p>
                      <a:pPr algn="l"/>
                      <a:r>
                        <a:rPr lang="it-IT" sz="1200" dirty="0" err="1"/>
                        <a:t>Contents</a:t>
                      </a:r>
                      <a:r>
                        <a:rPr lang="it-IT" sz="1200" dirty="0"/>
                        <a:t> -&gt; </a:t>
                      </a:r>
                      <a:r>
                        <a:rPr lang="it-IT" sz="1200" dirty="0" err="1"/>
                        <a:t>Document</a:t>
                      </a:r>
                      <a:endParaRPr lang="it-IT"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Mostra le informazioni sul documento</a:t>
                      </a:r>
                    </a:p>
                  </a:txBody>
                  <a:tcPr anchor="ctr"/>
                </a:tc>
                <a:tc>
                  <a:txBody>
                    <a:bodyPr/>
                    <a:lstStyle/>
                    <a:p>
                      <a:pPr algn="l"/>
                      <a:r>
                        <a:rPr lang="it-IT" sz="1200" dirty="0" err="1"/>
                        <a:t>Get</a:t>
                      </a:r>
                      <a:r>
                        <a:rPr lang="it-IT" sz="1200" dirty="0"/>
                        <a:t> doc Id</a:t>
                      </a:r>
                    </a:p>
                  </a:txBody>
                  <a:tcPr anchor="ctr"/>
                </a:tc>
                <a:tc>
                  <a:txBody>
                    <a:bodyPr/>
                    <a:lstStyle/>
                    <a:p>
                      <a:pPr algn="l"/>
                      <a:r>
                        <a:rPr lang="it-IT" sz="1200" dirty="0"/>
                        <a:t>Estrazione informazioni dal </a:t>
                      </a:r>
                      <a:r>
                        <a:rPr lang="it-IT" sz="1200" dirty="0" err="1"/>
                        <a:t>db</a:t>
                      </a:r>
                      <a:endParaRPr lang="it-IT" sz="1200" dirty="0"/>
                    </a:p>
                  </a:txBody>
                  <a:tcPr anchor="ctr"/>
                </a:tc>
                <a:extLst>
                  <a:ext uri="{0D108BD9-81ED-4DB2-BD59-A6C34878D82A}">
                    <a16:rowId xmlns:a16="http://schemas.microsoft.com/office/drawing/2014/main" val="4052308524"/>
                  </a:ext>
                </a:extLst>
              </a:tr>
              <a:tr h="370840">
                <a:tc>
                  <a:txBody>
                    <a:bodyPr/>
                    <a:lstStyle/>
                    <a:p>
                      <a:pPr algn="l"/>
                      <a:r>
                        <a:rPr lang="it-IT" sz="1200" dirty="0" err="1"/>
                        <a:t>ContentManager</a:t>
                      </a:r>
                      <a:r>
                        <a:rPr lang="it-IT" sz="1200" dirty="0"/>
                        <a:t> -&gt; create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Crea una nuova cartella o documento</a:t>
                      </a:r>
                    </a:p>
                  </a:txBody>
                  <a:tcPr anchor="ctr"/>
                </a:tc>
                <a:tc>
                  <a:txBody>
                    <a:bodyPr/>
                    <a:lstStyle/>
                    <a:p>
                      <a:pPr algn="l"/>
                      <a:r>
                        <a:rPr lang="it-IT" sz="1200" dirty="0"/>
                        <a:t>Post informazioni</a:t>
                      </a:r>
                    </a:p>
                  </a:txBody>
                  <a:tcPr anchor="ctr"/>
                </a:tc>
                <a:tc>
                  <a:txBody>
                    <a:bodyPr/>
                    <a:lstStyle/>
                    <a:p>
                      <a:pPr algn="l"/>
                      <a:r>
                        <a:rPr lang="it-IT" sz="1200" dirty="0"/>
                        <a:t>Inserimento nel </a:t>
                      </a:r>
                      <a:r>
                        <a:rPr lang="it-IT" sz="1200" dirty="0" err="1"/>
                        <a:t>db</a:t>
                      </a:r>
                      <a:r>
                        <a:rPr lang="it-IT" sz="1200" dirty="0"/>
                        <a:t> </a:t>
                      </a:r>
                    </a:p>
                  </a:txBody>
                  <a:tcPr anchor="ctr"/>
                </a:tc>
                <a:extLst>
                  <a:ext uri="{0D108BD9-81ED-4DB2-BD59-A6C34878D82A}">
                    <a16:rowId xmlns:a16="http://schemas.microsoft.com/office/drawing/2014/main" val="1859588561"/>
                  </a:ext>
                </a:extLst>
              </a:tr>
              <a:tr h="370840">
                <a:tc>
                  <a:txBody>
                    <a:bodyPr/>
                    <a:lstStyle/>
                    <a:p>
                      <a:pPr algn="l"/>
                      <a:r>
                        <a:rPr lang="it-IT" sz="1200" dirty="0" err="1"/>
                        <a:t>Contents</a:t>
                      </a:r>
                      <a:r>
                        <a:rPr lang="it-IT" sz="1200" dirty="0"/>
                        <a:t> -&gt; home -&gt; </a:t>
                      </a:r>
                      <a:r>
                        <a:rPr lang="it-IT" sz="1200" dirty="0" err="1"/>
                        <a:t>move</a:t>
                      </a:r>
                      <a:endParaRPr lang="it-IT"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Spostamento documento e reindirizzamento home (con selezione destinazione)</a:t>
                      </a:r>
                    </a:p>
                  </a:txBody>
                  <a:tcPr anchor="ctr"/>
                </a:tc>
                <a:tc>
                  <a:txBody>
                    <a:bodyPr/>
                    <a:lstStyle/>
                    <a:p>
                      <a:pPr algn="l"/>
                      <a:r>
                        <a:rPr lang="it-IT" sz="1200" dirty="0" err="1"/>
                        <a:t>Get</a:t>
                      </a:r>
                      <a:r>
                        <a:rPr lang="it-IT" sz="1200" dirty="0"/>
                        <a:t> informazioni per lo spostamento</a:t>
                      </a:r>
                    </a:p>
                  </a:txBody>
                  <a:tcPr anchor="ctr"/>
                </a:tc>
                <a:tc>
                  <a:txBody>
                    <a:bodyPr/>
                    <a:lstStyle/>
                    <a:p>
                      <a:pPr algn="l"/>
                      <a:r>
                        <a:rPr lang="it-IT" sz="1200" dirty="0"/>
                        <a:t>Update del </a:t>
                      </a:r>
                      <a:r>
                        <a:rPr lang="it-IT" sz="1200" dirty="0" err="1"/>
                        <a:t>db</a:t>
                      </a:r>
                      <a:endParaRPr lang="it-IT" sz="1200" dirty="0"/>
                    </a:p>
                  </a:txBody>
                  <a:tcPr anchor="ctr"/>
                </a:tc>
                <a:extLst>
                  <a:ext uri="{0D108BD9-81ED-4DB2-BD59-A6C34878D82A}">
                    <a16:rowId xmlns:a16="http://schemas.microsoft.com/office/drawing/2014/main" val="3482056303"/>
                  </a:ext>
                </a:extLst>
              </a:tr>
            </a:tbl>
          </a:graphicData>
        </a:graphic>
      </p:graphicFrame>
    </p:spTree>
    <p:extLst>
      <p:ext uri="{BB962C8B-B14F-4D97-AF65-F5344CB8AC3E}">
        <p14:creationId xmlns:p14="http://schemas.microsoft.com/office/powerpoint/2010/main" val="5319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FB9B1-6F5C-0FC7-3D71-CBEB99CC4F41}"/>
              </a:ext>
            </a:extLst>
          </p:cNvPr>
          <p:cNvSpPr>
            <a:spLocks noGrp="1"/>
          </p:cNvSpPr>
          <p:nvPr>
            <p:ph type="title"/>
          </p:nvPr>
        </p:nvSpPr>
        <p:spPr>
          <a:xfrm>
            <a:off x="1069848" y="414327"/>
            <a:ext cx="10065657" cy="953669"/>
          </a:xfrm>
        </p:spPr>
        <p:txBody>
          <a:bodyPr/>
          <a:lstStyle/>
          <a:p>
            <a:pPr algn="ctr"/>
            <a:r>
              <a:rPr lang="it-IT" dirty="0"/>
              <a:t>Eventi e Azioni </a:t>
            </a:r>
            <a:r>
              <a:rPr lang="it-IT" dirty="0">
                <a:sym typeface="Wingdings" panose="05000000000000000000" pitchFamily="2" charset="2"/>
              </a:rPr>
              <a:t> RIA</a:t>
            </a:r>
            <a:endParaRPr lang="it-IT" dirty="0"/>
          </a:p>
        </p:txBody>
      </p:sp>
      <p:graphicFrame>
        <p:nvGraphicFramePr>
          <p:cNvPr id="4" name="Segnaposto contenuto 3">
            <a:extLst>
              <a:ext uri="{FF2B5EF4-FFF2-40B4-BE49-F238E27FC236}">
                <a16:creationId xmlns:a16="http://schemas.microsoft.com/office/drawing/2014/main" id="{9FACE774-266D-2AB2-7EE5-3428EB3CF6F2}"/>
              </a:ext>
            </a:extLst>
          </p:cNvPr>
          <p:cNvGraphicFramePr>
            <a:graphicFrameLocks noGrp="1"/>
          </p:cNvGraphicFramePr>
          <p:nvPr>
            <p:ph idx="1"/>
            <p:extLst>
              <p:ext uri="{D42A27DB-BD31-4B8C-83A1-F6EECF244321}">
                <p14:modId xmlns:p14="http://schemas.microsoft.com/office/powerpoint/2010/main" val="33070296"/>
              </p:ext>
            </p:extLst>
          </p:nvPr>
        </p:nvGraphicFramePr>
        <p:xfrm>
          <a:off x="1069975" y="1625600"/>
          <a:ext cx="10065532" cy="4327525"/>
        </p:xfrm>
        <a:graphic>
          <a:graphicData uri="http://schemas.openxmlformats.org/drawingml/2006/table">
            <a:tbl>
              <a:tblPr firstRow="1" bandRow="1">
                <a:tableStyleId>{5C22544A-7EE6-4342-B048-85BDC9FD1C3A}</a:tableStyleId>
              </a:tblPr>
              <a:tblGrid>
                <a:gridCol w="2516383">
                  <a:extLst>
                    <a:ext uri="{9D8B030D-6E8A-4147-A177-3AD203B41FA5}">
                      <a16:colId xmlns:a16="http://schemas.microsoft.com/office/drawing/2014/main" val="3819578509"/>
                    </a:ext>
                  </a:extLst>
                </a:gridCol>
                <a:gridCol w="2516383">
                  <a:extLst>
                    <a:ext uri="{9D8B030D-6E8A-4147-A177-3AD203B41FA5}">
                      <a16:colId xmlns:a16="http://schemas.microsoft.com/office/drawing/2014/main" val="1510224438"/>
                    </a:ext>
                  </a:extLst>
                </a:gridCol>
                <a:gridCol w="2516383">
                  <a:extLst>
                    <a:ext uri="{9D8B030D-6E8A-4147-A177-3AD203B41FA5}">
                      <a16:colId xmlns:a16="http://schemas.microsoft.com/office/drawing/2014/main" val="3578390889"/>
                    </a:ext>
                  </a:extLst>
                </a:gridCol>
                <a:gridCol w="2516383">
                  <a:extLst>
                    <a:ext uri="{9D8B030D-6E8A-4147-A177-3AD203B41FA5}">
                      <a16:colId xmlns:a16="http://schemas.microsoft.com/office/drawing/2014/main" val="3464376757"/>
                    </a:ext>
                  </a:extLst>
                </a:gridCol>
              </a:tblGrid>
              <a:tr h="422275">
                <a:tc gridSpan="2">
                  <a:txBody>
                    <a:bodyPr/>
                    <a:lstStyle/>
                    <a:p>
                      <a:pPr algn="ctr"/>
                      <a:r>
                        <a:rPr lang="it-IT" dirty="0"/>
                        <a:t>Client side</a:t>
                      </a:r>
                    </a:p>
                  </a:txBody>
                  <a:tcPr anchor="ctr"/>
                </a:tc>
                <a:tc hMerge="1">
                  <a:txBody>
                    <a:bodyPr/>
                    <a:lstStyle/>
                    <a:p>
                      <a:endParaRPr lang="it-IT" dirty="0"/>
                    </a:p>
                  </a:txBody>
                  <a:tcPr/>
                </a:tc>
                <a:tc gridSpan="2">
                  <a:txBody>
                    <a:bodyPr/>
                    <a:lstStyle/>
                    <a:p>
                      <a:pPr algn="ctr"/>
                      <a:r>
                        <a:rPr lang="it-IT" dirty="0"/>
                        <a:t>Server Side</a:t>
                      </a:r>
                    </a:p>
                  </a:txBody>
                  <a:tcPr anchor="ctr"/>
                </a:tc>
                <a:tc hMerge="1">
                  <a:txBody>
                    <a:bodyPr/>
                    <a:lstStyle/>
                    <a:p>
                      <a:endParaRPr lang="it-IT" dirty="0"/>
                    </a:p>
                  </a:txBody>
                  <a:tcPr/>
                </a:tc>
                <a:extLst>
                  <a:ext uri="{0D108BD9-81ED-4DB2-BD59-A6C34878D82A}">
                    <a16:rowId xmlns:a16="http://schemas.microsoft.com/office/drawing/2014/main" val="2151370142"/>
                  </a:ext>
                </a:extLst>
              </a:tr>
              <a:tr h="422275">
                <a:tc>
                  <a:txBody>
                    <a:bodyPr/>
                    <a:lstStyle/>
                    <a:p>
                      <a:pPr algn="ctr"/>
                      <a:r>
                        <a:rPr lang="it-IT" sz="1600" b="1" dirty="0"/>
                        <a:t>Evento</a:t>
                      </a:r>
                    </a:p>
                  </a:txBody>
                  <a:tcPr anchor="ctr"/>
                </a:tc>
                <a:tc>
                  <a:txBody>
                    <a:bodyPr/>
                    <a:lstStyle/>
                    <a:p>
                      <a:pPr algn="ctr"/>
                      <a:r>
                        <a:rPr lang="it-IT" sz="1600" b="1" dirty="0"/>
                        <a:t>Azione</a:t>
                      </a:r>
                    </a:p>
                  </a:txBody>
                  <a:tcPr anchor="ctr"/>
                </a:tc>
                <a:tc>
                  <a:txBody>
                    <a:bodyPr/>
                    <a:lstStyle/>
                    <a:p>
                      <a:pPr algn="ctr"/>
                      <a:r>
                        <a:rPr lang="it-IT" sz="1600" b="1" dirty="0"/>
                        <a:t>Evento</a:t>
                      </a:r>
                    </a:p>
                  </a:txBody>
                  <a:tcPr anchor="ctr"/>
                </a:tc>
                <a:tc>
                  <a:txBody>
                    <a:bodyPr/>
                    <a:lstStyle/>
                    <a:p>
                      <a:pPr algn="ctr"/>
                      <a:r>
                        <a:rPr lang="it-IT" sz="1600" b="1" dirty="0"/>
                        <a:t>Azione</a:t>
                      </a:r>
                    </a:p>
                  </a:txBody>
                  <a:tcPr anchor="ctr"/>
                </a:tc>
                <a:extLst>
                  <a:ext uri="{0D108BD9-81ED-4DB2-BD59-A6C34878D82A}">
                    <a16:rowId xmlns:a16="http://schemas.microsoft.com/office/drawing/2014/main" val="1470034838"/>
                  </a:ext>
                </a:extLst>
              </a:tr>
              <a:tr h="422275">
                <a:tc>
                  <a:txBody>
                    <a:bodyPr/>
                    <a:lstStyle/>
                    <a:p>
                      <a:r>
                        <a:rPr lang="it-IT" sz="1200" dirty="0"/>
                        <a:t>Index -&gt; login</a:t>
                      </a:r>
                    </a:p>
                  </a:txBody>
                  <a:tcPr anchor="ctr"/>
                </a:tc>
                <a:tc>
                  <a:txBody>
                    <a:bodyPr/>
                    <a:lstStyle/>
                    <a:p>
                      <a:r>
                        <a:rPr lang="it-IT" sz="1200" dirty="0"/>
                        <a:t>Controllo dati</a:t>
                      </a:r>
                    </a:p>
                  </a:txBody>
                  <a:tcPr anchor="ctr"/>
                </a:tc>
                <a:tc>
                  <a:txBody>
                    <a:bodyPr/>
                    <a:lstStyle/>
                    <a:p>
                      <a:r>
                        <a:rPr lang="it-IT" sz="1200" dirty="0"/>
                        <a:t>Post Username e password</a:t>
                      </a:r>
                    </a:p>
                  </a:txBody>
                  <a:tcPr anchor="ctr"/>
                </a:tc>
                <a:tc>
                  <a:txBody>
                    <a:bodyPr/>
                    <a:lstStyle/>
                    <a:p>
                      <a:r>
                        <a:rPr lang="it-IT" sz="1200" dirty="0"/>
                        <a:t>Controllo credenziali</a:t>
                      </a:r>
                    </a:p>
                  </a:txBody>
                  <a:tcPr anchor="ctr"/>
                </a:tc>
                <a:extLst>
                  <a:ext uri="{0D108BD9-81ED-4DB2-BD59-A6C34878D82A}">
                    <a16:rowId xmlns:a16="http://schemas.microsoft.com/office/drawing/2014/main" val="4105725451"/>
                  </a:ext>
                </a:extLst>
              </a:tr>
              <a:tr h="422275">
                <a:tc>
                  <a:txBody>
                    <a:bodyPr/>
                    <a:lstStyle/>
                    <a:p>
                      <a:r>
                        <a:rPr lang="it-IT" sz="1200" dirty="0" err="1"/>
                        <a:t>Register</a:t>
                      </a:r>
                      <a:r>
                        <a:rPr lang="it-IT" sz="1200" dirty="0"/>
                        <a:t> -&gt; </a:t>
                      </a:r>
                      <a:r>
                        <a:rPr lang="it-IT" sz="1200" dirty="0" err="1"/>
                        <a:t>sign</a:t>
                      </a:r>
                      <a:r>
                        <a:rPr lang="it-IT" sz="1200" dirty="0"/>
                        <a:t> up</a:t>
                      </a:r>
                    </a:p>
                  </a:txBody>
                  <a:tcPr anchor="ctr"/>
                </a:tc>
                <a:tc>
                  <a:txBody>
                    <a:bodyPr/>
                    <a:lstStyle/>
                    <a:p>
                      <a:r>
                        <a:rPr lang="it-IT" sz="1200" dirty="0"/>
                        <a:t>Validità parametri</a:t>
                      </a:r>
                    </a:p>
                  </a:txBody>
                  <a:tcPr anchor="ctr"/>
                </a:tc>
                <a:tc>
                  <a:txBody>
                    <a:bodyPr/>
                    <a:lstStyle/>
                    <a:p>
                      <a:r>
                        <a:rPr lang="it-IT" sz="1200" dirty="0"/>
                        <a:t>Post informazioni user</a:t>
                      </a:r>
                    </a:p>
                  </a:txBody>
                  <a:tcPr anchor="ctr"/>
                </a:tc>
                <a:tc>
                  <a:txBody>
                    <a:bodyPr/>
                    <a:lstStyle/>
                    <a:p>
                      <a:r>
                        <a:rPr lang="it-IT" sz="1200" dirty="0"/>
                        <a:t>Inserimento nel </a:t>
                      </a:r>
                      <a:r>
                        <a:rPr lang="it-IT" sz="1200" dirty="0" err="1"/>
                        <a:t>db</a:t>
                      </a:r>
                      <a:endParaRPr lang="it-IT" sz="1200" dirty="0"/>
                    </a:p>
                  </a:txBody>
                  <a:tcPr anchor="ctr"/>
                </a:tc>
                <a:extLst>
                  <a:ext uri="{0D108BD9-81ED-4DB2-BD59-A6C34878D82A}">
                    <a16:rowId xmlns:a16="http://schemas.microsoft.com/office/drawing/2014/main" val="3299958300"/>
                  </a:ext>
                </a:extLst>
              </a:tr>
              <a:tr h="422275">
                <a:tc>
                  <a:txBody>
                    <a:bodyPr/>
                    <a:lstStyle/>
                    <a:p>
                      <a:r>
                        <a:rPr lang="it-IT" sz="1200" dirty="0"/>
                        <a:t>Home -&gt; load</a:t>
                      </a:r>
                    </a:p>
                  </a:txBody>
                  <a:tcPr anchor="ctr"/>
                </a:tc>
                <a:tc>
                  <a:txBody>
                    <a:bodyPr/>
                    <a:lstStyle/>
                    <a:p>
                      <a:r>
                        <a:rPr lang="it-IT" sz="1200" dirty="0"/>
                        <a:t>Caricamento cartelle e documenti dello user</a:t>
                      </a:r>
                    </a:p>
                  </a:txBody>
                  <a:tcPr anchor="ctr"/>
                </a:tc>
                <a:tc>
                  <a:txBody>
                    <a:bodyPr/>
                    <a:lstStyle/>
                    <a:p>
                      <a:r>
                        <a:rPr lang="it-IT" sz="1200" dirty="0" err="1"/>
                        <a:t>Get</a:t>
                      </a:r>
                      <a:r>
                        <a:rPr lang="it-IT" sz="1200" dirty="0"/>
                        <a:t> user id</a:t>
                      </a:r>
                    </a:p>
                  </a:txBody>
                  <a:tcPr anchor="ctr"/>
                </a:tc>
                <a:tc>
                  <a:txBody>
                    <a:bodyPr/>
                    <a:lstStyle/>
                    <a:p>
                      <a:r>
                        <a:rPr lang="it-IT" sz="1200" dirty="0"/>
                        <a:t>Estrazione dal </a:t>
                      </a:r>
                      <a:r>
                        <a:rPr lang="it-IT" sz="1200" dirty="0" err="1"/>
                        <a:t>db</a:t>
                      </a:r>
                      <a:r>
                        <a:rPr lang="it-IT" sz="1200" dirty="0"/>
                        <a:t> delle cartelle e dei documenti dello user</a:t>
                      </a:r>
                    </a:p>
                  </a:txBody>
                  <a:tcPr anchor="ctr"/>
                </a:tc>
                <a:extLst>
                  <a:ext uri="{0D108BD9-81ED-4DB2-BD59-A6C34878D82A}">
                    <a16:rowId xmlns:a16="http://schemas.microsoft.com/office/drawing/2014/main" val="190693802"/>
                  </a:ext>
                </a:extLst>
              </a:tr>
              <a:tr h="422275">
                <a:tc>
                  <a:txBody>
                    <a:bodyPr/>
                    <a:lstStyle/>
                    <a:p>
                      <a:r>
                        <a:rPr lang="it-IT" sz="1200" dirty="0"/>
                        <a:t>Home -&gt; </a:t>
                      </a:r>
                      <a:r>
                        <a:rPr lang="it-IT" sz="1200" dirty="0" err="1"/>
                        <a:t>document</a:t>
                      </a:r>
                      <a:endParaRPr lang="it-IT" sz="1200" dirty="0"/>
                    </a:p>
                  </a:txBody>
                  <a:tcPr anchor="ctr"/>
                </a:tc>
                <a:tc>
                  <a:txBody>
                    <a:bodyPr/>
                    <a:lstStyle/>
                    <a:p>
                      <a:r>
                        <a:rPr lang="it-IT" sz="1200" dirty="0"/>
                        <a:t>Mostra le informazioni del documento</a:t>
                      </a:r>
                    </a:p>
                  </a:txBody>
                  <a:tcPr anchor="ctr"/>
                </a:tc>
                <a:tc>
                  <a:txBody>
                    <a:bodyPr/>
                    <a:lstStyle/>
                    <a:p>
                      <a:r>
                        <a:rPr lang="it-IT" sz="1200" dirty="0" err="1"/>
                        <a:t>Get</a:t>
                      </a:r>
                      <a:r>
                        <a:rPr lang="it-IT" sz="1200" dirty="0"/>
                        <a:t> doc Id</a:t>
                      </a:r>
                    </a:p>
                  </a:txBody>
                  <a:tcPr anchor="ctr"/>
                </a:tc>
                <a:tc>
                  <a:txBody>
                    <a:bodyPr/>
                    <a:lstStyle/>
                    <a:p>
                      <a:r>
                        <a:rPr lang="it-IT" sz="1200" dirty="0"/>
                        <a:t>Estrazione dal </a:t>
                      </a:r>
                      <a:r>
                        <a:rPr lang="it-IT" sz="1200" dirty="0" err="1"/>
                        <a:t>db</a:t>
                      </a:r>
                      <a:r>
                        <a:rPr lang="it-IT" sz="1200" dirty="0"/>
                        <a:t> dei dati del documento</a:t>
                      </a:r>
                    </a:p>
                  </a:txBody>
                  <a:tcPr anchor="ctr"/>
                </a:tc>
                <a:extLst>
                  <a:ext uri="{0D108BD9-81ED-4DB2-BD59-A6C34878D82A}">
                    <a16:rowId xmlns:a16="http://schemas.microsoft.com/office/drawing/2014/main" val="3904223551"/>
                  </a:ext>
                </a:extLst>
              </a:tr>
              <a:tr h="422275">
                <a:tc>
                  <a:txBody>
                    <a:bodyPr/>
                    <a:lstStyle/>
                    <a:p>
                      <a:r>
                        <a:rPr lang="it-IT" sz="1200" dirty="0"/>
                        <a:t>Home -&gt; drag Doc</a:t>
                      </a:r>
                    </a:p>
                  </a:txBody>
                  <a:tcPr anchor="ctr"/>
                </a:tc>
                <a:tc>
                  <a:txBody>
                    <a:bodyPr/>
                    <a:lstStyle/>
                    <a:p>
                      <a:r>
                        <a:rPr lang="it-IT" sz="1200" dirty="0"/>
                        <a:t>Muove il documento selezionato</a:t>
                      </a:r>
                    </a:p>
                  </a:txBody>
                  <a:tcPr anchor="ctr"/>
                </a:tc>
                <a:tc>
                  <a:txBody>
                    <a:bodyPr/>
                    <a:lstStyle/>
                    <a:p>
                      <a:endParaRPr lang="it-IT" sz="1200" dirty="0"/>
                    </a:p>
                  </a:txBody>
                  <a:tcPr anchor="ctr"/>
                </a:tc>
                <a:tc>
                  <a:txBody>
                    <a:bodyPr/>
                    <a:lstStyle/>
                    <a:p>
                      <a:endParaRPr lang="it-IT" sz="1200" dirty="0"/>
                    </a:p>
                  </a:txBody>
                  <a:tcPr anchor="ctr"/>
                </a:tc>
                <a:extLst>
                  <a:ext uri="{0D108BD9-81ED-4DB2-BD59-A6C34878D82A}">
                    <a16:rowId xmlns:a16="http://schemas.microsoft.com/office/drawing/2014/main" val="2985481696"/>
                  </a:ext>
                </a:extLst>
              </a:tr>
              <a:tr h="422275">
                <a:tc>
                  <a:txBody>
                    <a:bodyPr/>
                    <a:lstStyle/>
                    <a:p>
                      <a:r>
                        <a:rPr lang="it-IT" sz="1200" dirty="0"/>
                        <a:t>Home -&gt; drag Folder</a:t>
                      </a:r>
                    </a:p>
                  </a:txBody>
                  <a:tcPr anchor="ctr"/>
                </a:tc>
                <a:tc>
                  <a:txBody>
                    <a:bodyPr/>
                    <a:lstStyle/>
                    <a:p>
                      <a:r>
                        <a:rPr lang="it-IT" sz="1200" dirty="0"/>
                        <a:t>Muove la cartella selezionate</a:t>
                      </a:r>
                    </a:p>
                  </a:txBody>
                  <a:tcPr anchor="ctr"/>
                </a:tc>
                <a:tc>
                  <a:txBody>
                    <a:bodyPr/>
                    <a:lstStyle/>
                    <a:p>
                      <a:endParaRPr lang="it-IT" sz="1200" dirty="0"/>
                    </a:p>
                  </a:txBody>
                  <a:tcPr anchor="ctr"/>
                </a:tc>
                <a:tc>
                  <a:txBody>
                    <a:bodyPr/>
                    <a:lstStyle/>
                    <a:p>
                      <a:endParaRPr lang="it-IT" sz="1200"/>
                    </a:p>
                  </a:txBody>
                  <a:tcPr anchor="ctr"/>
                </a:tc>
                <a:extLst>
                  <a:ext uri="{0D108BD9-81ED-4DB2-BD59-A6C34878D82A}">
                    <a16:rowId xmlns:a16="http://schemas.microsoft.com/office/drawing/2014/main" val="1334968001"/>
                  </a:ext>
                </a:extLst>
              </a:tr>
              <a:tr h="422275">
                <a:tc>
                  <a:txBody>
                    <a:bodyPr/>
                    <a:lstStyle/>
                    <a:p>
                      <a:r>
                        <a:rPr lang="it-IT" sz="1200" dirty="0"/>
                        <a:t>Home -&gt; drop on trash</a:t>
                      </a:r>
                    </a:p>
                  </a:txBody>
                  <a:tcPr anchor="ctr"/>
                </a:tc>
                <a:tc>
                  <a:txBody>
                    <a:bodyPr/>
                    <a:lstStyle/>
                    <a:p>
                      <a:r>
                        <a:rPr lang="it-IT" sz="1200" dirty="0"/>
                        <a:t>Cancella l’elemento selezionato</a:t>
                      </a:r>
                    </a:p>
                  </a:txBody>
                  <a:tcPr anchor="ctr"/>
                </a:tc>
                <a:tc>
                  <a:txBody>
                    <a:bodyPr/>
                    <a:lstStyle/>
                    <a:p>
                      <a:r>
                        <a:rPr lang="it-IT" sz="1200" dirty="0" err="1"/>
                        <a:t>Get</a:t>
                      </a:r>
                      <a:r>
                        <a:rPr lang="it-IT" sz="1200" dirty="0"/>
                        <a:t> Id (cartella o documento)</a:t>
                      </a:r>
                    </a:p>
                  </a:txBody>
                  <a:tcPr anchor="ctr"/>
                </a:tc>
                <a:tc>
                  <a:txBody>
                    <a:bodyPr/>
                    <a:lstStyle/>
                    <a:p>
                      <a:r>
                        <a:rPr lang="it-IT" sz="1200" dirty="0"/>
                        <a:t>Eliminazione dal </a:t>
                      </a:r>
                      <a:r>
                        <a:rPr lang="it-IT" sz="1200" dirty="0" err="1"/>
                        <a:t>db</a:t>
                      </a:r>
                      <a:endParaRPr lang="it-IT" sz="1200" dirty="0"/>
                    </a:p>
                  </a:txBody>
                  <a:tcPr anchor="ctr"/>
                </a:tc>
                <a:extLst>
                  <a:ext uri="{0D108BD9-81ED-4DB2-BD59-A6C34878D82A}">
                    <a16:rowId xmlns:a16="http://schemas.microsoft.com/office/drawing/2014/main" val="267156246"/>
                  </a:ext>
                </a:extLst>
              </a:tr>
              <a:tr h="422275">
                <a:tc>
                  <a:txBody>
                    <a:bodyPr/>
                    <a:lstStyle/>
                    <a:p>
                      <a:r>
                        <a:rPr lang="it-IT" sz="1200" dirty="0"/>
                        <a:t>Home -&gt; drop </a:t>
                      </a:r>
                      <a:r>
                        <a:rPr lang="it-IT" sz="1200" dirty="0" err="1"/>
                        <a:t>document</a:t>
                      </a:r>
                      <a:r>
                        <a:rPr lang="it-IT" sz="1200" dirty="0"/>
                        <a:t> on folder</a:t>
                      </a:r>
                    </a:p>
                  </a:txBody>
                  <a:tcPr anchor="ctr"/>
                </a:tc>
                <a:tc>
                  <a:txBody>
                    <a:bodyPr/>
                    <a:lstStyle/>
                    <a:p>
                      <a:r>
                        <a:rPr lang="it-IT" sz="1200" dirty="0"/>
                        <a:t>Sposta il documento</a:t>
                      </a:r>
                    </a:p>
                  </a:txBody>
                  <a:tcPr anchor="ctr"/>
                </a:tc>
                <a:tc>
                  <a:txBody>
                    <a:bodyPr/>
                    <a:lstStyle/>
                    <a:p>
                      <a:r>
                        <a:rPr lang="it-IT" sz="1200" dirty="0" err="1"/>
                        <a:t>Get</a:t>
                      </a:r>
                      <a:r>
                        <a:rPr lang="it-IT" sz="1200" dirty="0"/>
                        <a:t> doc Id e folder Id</a:t>
                      </a:r>
                    </a:p>
                  </a:txBody>
                  <a:tcPr anchor="ctr"/>
                </a:tc>
                <a:tc>
                  <a:txBody>
                    <a:bodyPr/>
                    <a:lstStyle/>
                    <a:p>
                      <a:r>
                        <a:rPr lang="it-IT" sz="1200" dirty="0"/>
                        <a:t>Update del </a:t>
                      </a:r>
                      <a:r>
                        <a:rPr lang="it-IT" sz="1200" dirty="0" err="1"/>
                        <a:t>db</a:t>
                      </a:r>
                      <a:endParaRPr lang="it-IT" sz="1200" dirty="0"/>
                    </a:p>
                  </a:txBody>
                  <a:tcPr anchor="ctr"/>
                </a:tc>
                <a:extLst>
                  <a:ext uri="{0D108BD9-81ED-4DB2-BD59-A6C34878D82A}">
                    <a16:rowId xmlns:a16="http://schemas.microsoft.com/office/drawing/2014/main" val="378588001"/>
                  </a:ext>
                </a:extLst>
              </a:tr>
            </a:tbl>
          </a:graphicData>
        </a:graphic>
      </p:graphicFrame>
    </p:spTree>
    <p:extLst>
      <p:ext uri="{BB962C8B-B14F-4D97-AF65-F5344CB8AC3E}">
        <p14:creationId xmlns:p14="http://schemas.microsoft.com/office/powerpoint/2010/main" val="1016880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1FB9B1-6F5C-0FC7-3D71-CBEB99CC4F41}"/>
              </a:ext>
            </a:extLst>
          </p:cNvPr>
          <p:cNvSpPr>
            <a:spLocks noGrp="1"/>
          </p:cNvSpPr>
          <p:nvPr>
            <p:ph type="title"/>
          </p:nvPr>
        </p:nvSpPr>
        <p:spPr>
          <a:xfrm>
            <a:off x="1069848" y="414327"/>
            <a:ext cx="10065657" cy="953669"/>
          </a:xfrm>
        </p:spPr>
        <p:txBody>
          <a:bodyPr/>
          <a:lstStyle/>
          <a:p>
            <a:pPr algn="ctr"/>
            <a:r>
              <a:rPr lang="it-IT" dirty="0"/>
              <a:t>Eventi e Azioni </a:t>
            </a:r>
            <a:r>
              <a:rPr lang="it-IT" dirty="0">
                <a:sym typeface="Wingdings" panose="05000000000000000000" pitchFamily="2" charset="2"/>
              </a:rPr>
              <a:t> RIA</a:t>
            </a:r>
            <a:endParaRPr lang="it-IT" dirty="0"/>
          </a:p>
        </p:txBody>
      </p:sp>
      <p:graphicFrame>
        <p:nvGraphicFramePr>
          <p:cNvPr id="4" name="Segnaposto contenuto 3">
            <a:extLst>
              <a:ext uri="{FF2B5EF4-FFF2-40B4-BE49-F238E27FC236}">
                <a16:creationId xmlns:a16="http://schemas.microsoft.com/office/drawing/2014/main" id="{9FACE774-266D-2AB2-7EE5-3428EB3CF6F2}"/>
              </a:ext>
            </a:extLst>
          </p:cNvPr>
          <p:cNvGraphicFramePr>
            <a:graphicFrameLocks noGrp="1"/>
          </p:cNvGraphicFramePr>
          <p:nvPr>
            <p:ph idx="1"/>
            <p:extLst>
              <p:ext uri="{D42A27DB-BD31-4B8C-83A1-F6EECF244321}">
                <p14:modId xmlns:p14="http://schemas.microsoft.com/office/powerpoint/2010/main" val="2595423390"/>
              </p:ext>
            </p:extLst>
          </p:nvPr>
        </p:nvGraphicFramePr>
        <p:xfrm>
          <a:off x="1069975" y="1625600"/>
          <a:ext cx="10065532" cy="2603500"/>
        </p:xfrm>
        <a:graphic>
          <a:graphicData uri="http://schemas.openxmlformats.org/drawingml/2006/table">
            <a:tbl>
              <a:tblPr firstRow="1" bandRow="1">
                <a:tableStyleId>{5C22544A-7EE6-4342-B048-85BDC9FD1C3A}</a:tableStyleId>
              </a:tblPr>
              <a:tblGrid>
                <a:gridCol w="2516383">
                  <a:extLst>
                    <a:ext uri="{9D8B030D-6E8A-4147-A177-3AD203B41FA5}">
                      <a16:colId xmlns:a16="http://schemas.microsoft.com/office/drawing/2014/main" val="3819578509"/>
                    </a:ext>
                  </a:extLst>
                </a:gridCol>
                <a:gridCol w="2516383">
                  <a:extLst>
                    <a:ext uri="{9D8B030D-6E8A-4147-A177-3AD203B41FA5}">
                      <a16:colId xmlns:a16="http://schemas.microsoft.com/office/drawing/2014/main" val="1510224438"/>
                    </a:ext>
                  </a:extLst>
                </a:gridCol>
                <a:gridCol w="2516383">
                  <a:extLst>
                    <a:ext uri="{9D8B030D-6E8A-4147-A177-3AD203B41FA5}">
                      <a16:colId xmlns:a16="http://schemas.microsoft.com/office/drawing/2014/main" val="3578390889"/>
                    </a:ext>
                  </a:extLst>
                </a:gridCol>
                <a:gridCol w="2516383">
                  <a:extLst>
                    <a:ext uri="{9D8B030D-6E8A-4147-A177-3AD203B41FA5}">
                      <a16:colId xmlns:a16="http://schemas.microsoft.com/office/drawing/2014/main" val="3464376757"/>
                    </a:ext>
                  </a:extLst>
                </a:gridCol>
              </a:tblGrid>
              <a:tr h="422275">
                <a:tc gridSpan="2">
                  <a:txBody>
                    <a:bodyPr/>
                    <a:lstStyle/>
                    <a:p>
                      <a:pPr algn="ctr"/>
                      <a:r>
                        <a:rPr lang="it-IT" dirty="0"/>
                        <a:t>Client side</a:t>
                      </a:r>
                    </a:p>
                  </a:txBody>
                  <a:tcPr anchor="ctr"/>
                </a:tc>
                <a:tc hMerge="1">
                  <a:txBody>
                    <a:bodyPr/>
                    <a:lstStyle/>
                    <a:p>
                      <a:endParaRPr lang="it-IT" dirty="0"/>
                    </a:p>
                  </a:txBody>
                  <a:tcPr/>
                </a:tc>
                <a:tc gridSpan="2">
                  <a:txBody>
                    <a:bodyPr/>
                    <a:lstStyle/>
                    <a:p>
                      <a:pPr algn="ctr"/>
                      <a:r>
                        <a:rPr lang="it-IT" dirty="0"/>
                        <a:t>Server Side</a:t>
                      </a:r>
                    </a:p>
                  </a:txBody>
                  <a:tcPr anchor="ctr"/>
                </a:tc>
                <a:tc hMerge="1">
                  <a:txBody>
                    <a:bodyPr/>
                    <a:lstStyle/>
                    <a:p>
                      <a:endParaRPr lang="it-IT" dirty="0"/>
                    </a:p>
                  </a:txBody>
                  <a:tcPr/>
                </a:tc>
                <a:extLst>
                  <a:ext uri="{0D108BD9-81ED-4DB2-BD59-A6C34878D82A}">
                    <a16:rowId xmlns:a16="http://schemas.microsoft.com/office/drawing/2014/main" val="2151370142"/>
                  </a:ext>
                </a:extLst>
              </a:tr>
              <a:tr h="422275">
                <a:tc>
                  <a:txBody>
                    <a:bodyPr/>
                    <a:lstStyle/>
                    <a:p>
                      <a:pPr algn="ctr"/>
                      <a:r>
                        <a:rPr lang="it-IT" sz="1600" b="1" dirty="0"/>
                        <a:t>Evento</a:t>
                      </a:r>
                    </a:p>
                  </a:txBody>
                  <a:tcPr anchor="ctr"/>
                </a:tc>
                <a:tc>
                  <a:txBody>
                    <a:bodyPr/>
                    <a:lstStyle/>
                    <a:p>
                      <a:pPr algn="ctr"/>
                      <a:r>
                        <a:rPr lang="it-IT" sz="1600" b="1" dirty="0"/>
                        <a:t>Azione</a:t>
                      </a:r>
                    </a:p>
                  </a:txBody>
                  <a:tcPr anchor="ctr"/>
                </a:tc>
                <a:tc>
                  <a:txBody>
                    <a:bodyPr/>
                    <a:lstStyle/>
                    <a:p>
                      <a:pPr algn="ctr"/>
                      <a:r>
                        <a:rPr lang="it-IT" sz="1600" b="1" dirty="0"/>
                        <a:t>Evento</a:t>
                      </a:r>
                    </a:p>
                  </a:txBody>
                  <a:tcPr anchor="ctr"/>
                </a:tc>
                <a:tc>
                  <a:txBody>
                    <a:bodyPr/>
                    <a:lstStyle/>
                    <a:p>
                      <a:pPr algn="ctr"/>
                      <a:r>
                        <a:rPr lang="it-IT" sz="1600" b="1" dirty="0"/>
                        <a:t>Azione</a:t>
                      </a:r>
                    </a:p>
                  </a:txBody>
                  <a:tcPr anchor="ctr"/>
                </a:tc>
                <a:extLst>
                  <a:ext uri="{0D108BD9-81ED-4DB2-BD59-A6C34878D82A}">
                    <a16:rowId xmlns:a16="http://schemas.microsoft.com/office/drawing/2014/main" val="1470034838"/>
                  </a:ext>
                </a:extLst>
              </a:tr>
              <a:tr h="422275">
                <a:tc>
                  <a:txBody>
                    <a:bodyPr/>
                    <a:lstStyle/>
                    <a:p>
                      <a:r>
                        <a:rPr lang="it-IT" sz="1200" dirty="0"/>
                        <a:t>Home -&gt; create root folder</a:t>
                      </a:r>
                    </a:p>
                  </a:txBody>
                  <a:tcPr anchor="ctr"/>
                </a:tc>
                <a:tc>
                  <a:txBody>
                    <a:bodyPr/>
                    <a:lstStyle/>
                    <a:p>
                      <a:r>
                        <a:rPr lang="it-IT" sz="1200" dirty="0"/>
                        <a:t>Crea una cartella root</a:t>
                      </a:r>
                    </a:p>
                  </a:txBody>
                  <a:tcPr anchor="ctr"/>
                </a:tc>
                <a:tc>
                  <a:txBody>
                    <a:bodyPr/>
                    <a:lstStyle/>
                    <a:p>
                      <a:r>
                        <a:rPr lang="it-IT" sz="1200" dirty="0"/>
                        <a:t>Post nome della cartella</a:t>
                      </a:r>
                    </a:p>
                  </a:txBody>
                  <a:tcPr anchor="ctr"/>
                </a:tc>
                <a:tc>
                  <a:txBody>
                    <a:bodyPr/>
                    <a:lstStyle/>
                    <a:p>
                      <a:r>
                        <a:rPr lang="it-IT" sz="1200" dirty="0"/>
                        <a:t>Inserimento nel </a:t>
                      </a:r>
                      <a:r>
                        <a:rPr lang="it-IT" sz="1200" dirty="0" err="1"/>
                        <a:t>db</a:t>
                      </a:r>
                      <a:endParaRPr lang="it-IT" sz="1200" dirty="0"/>
                    </a:p>
                  </a:txBody>
                  <a:tcPr anchor="ctr"/>
                </a:tc>
                <a:extLst>
                  <a:ext uri="{0D108BD9-81ED-4DB2-BD59-A6C34878D82A}">
                    <a16:rowId xmlns:a16="http://schemas.microsoft.com/office/drawing/2014/main" val="3371418034"/>
                  </a:ext>
                </a:extLst>
              </a:tr>
              <a:tr h="422275">
                <a:tc>
                  <a:txBody>
                    <a:bodyPr/>
                    <a:lstStyle/>
                    <a:p>
                      <a:r>
                        <a:rPr lang="it-IT" sz="1200" dirty="0"/>
                        <a:t>Home -&gt; create folder</a:t>
                      </a:r>
                    </a:p>
                  </a:txBody>
                  <a:tcPr anchor="ctr"/>
                </a:tc>
                <a:tc>
                  <a:txBody>
                    <a:bodyPr/>
                    <a:lstStyle/>
                    <a:p>
                      <a:r>
                        <a:rPr lang="it-IT" sz="1200" dirty="0"/>
                        <a:t>Crea una cartella nella posizione desiderata</a:t>
                      </a:r>
                    </a:p>
                  </a:txBody>
                  <a:tcPr anchor="ctr"/>
                </a:tc>
                <a:tc>
                  <a:txBody>
                    <a:bodyPr/>
                    <a:lstStyle/>
                    <a:p>
                      <a:r>
                        <a:rPr lang="it-IT" sz="1200" dirty="0"/>
                        <a:t>Post user id, nome cartella e id cartella padre </a:t>
                      </a:r>
                    </a:p>
                  </a:txBody>
                  <a:tcPr anchor="ctr"/>
                </a:tc>
                <a:tc>
                  <a:txBody>
                    <a:bodyPr/>
                    <a:lstStyle/>
                    <a:p>
                      <a:r>
                        <a:rPr lang="it-IT" sz="1200" dirty="0"/>
                        <a:t>Inserimento del </a:t>
                      </a:r>
                      <a:r>
                        <a:rPr lang="it-IT" sz="1200" dirty="0" err="1"/>
                        <a:t>db</a:t>
                      </a:r>
                      <a:endParaRPr lang="it-IT" sz="1200" dirty="0"/>
                    </a:p>
                  </a:txBody>
                  <a:tcPr anchor="ctr"/>
                </a:tc>
                <a:extLst>
                  <a:ext uri="{0D108BD9-81ED-4DB2-BD59-A6C34878D82A}">
                    <a16:rowId xmlns:a16="http://schemas.microsoft.com/office/drawing/2014/main" val="2433188556"/>
                  </a:ext>
                </a:extLst>
              </a:tr>
              <a:tr h="422275">
                <a:tc>
                  <a:txBody>
                    <a:bodyPr/>
                    <a:lstStyle/>
                    <a:p>
                      <a:r>
                        <a:rPr lang="it-IT" sz="1200" dirty="0"/>
                        <a:t>Home -&gt; create doc</a:t>
                      </a:r>
                    </a:p>
                  </a:txBody>
                  <a:tcPr anchor="ctr"/>
                </a:tc>
                <a:tc>
                  <a:txBody>
                    <a:bodyPr/>
                    <a:lstStyle/>
                    <a:p>
                      <a:r>
                        <a:rPr lang="it-IT" sz="1200" dirty="0"/>
                        <a:t>Crea un documento nella cartella desiderata</a:t>
                      </a:r>
                    </a:p>
                  </a:txBody>
                  <a:tcPr anchor="ctr"/>
                </a:tc>
                <a:tc>
                  <a:txBody>
                    <a:bodyPr/>
                    <a:lstStyle/>
                    <a:p>
                      <a:r>
                        <a:rPr lang="it-IT" sz="1200" dirty="0"/>
                        <a:t>Post informazioni documento e id cartella di appartenenza</a:t>
                      </a:r>
                    </a:p>
                  </a:txBody>
                  <a:tcPr anchor="ctr"/>
                </a:tc>
                <a:tc>
                  <a:txBody>
                    <a:bodyPr/>
                    <a:lstStyle/>
                    <a:p>
                      <a:r>
                        <a:rPr lang="it-IT" sz="1200" dirty="0"/>
                        <a:t>Inserimento nel </a:t>
                      </a:r>
                      <a:r>
                        <a:rPr lang="it-IT" sz="1200" dirty="0" err="1"/>
                        <a:t>db</a:t>
                      </a:r>
                      <a:endParaRPr lang="it-IT" sz="1200" dirty="0"/>
                    </a:p>
                  </a:txBody>
                  <a:tcPr anchor="ctr"/>
                </a:tc>
                <a:extLst>
                  <a:ext uri="{0D108BD9-81ED-4DB2-BD59-A6C34878D82A}">
                    <a16:rowId xmlns:a16="http://schemas.microsoft.com/office/drawing/2014/main" val="3604566310"/>
                  </a:ext>
                </a:extLst>
              </a:tr>
              <a:tr h="422275">
                <a:tc>
                  <a:txBody>
                    <a:bodyPr/>
                    <a:lstStyle/>
                    <a:p>
                      <a:r>
                        <a:rPr lang="it-IT" sz="1200" dirty="0"/>
                        <a:t>Home -&gt; log out</a:t>
                      </a:r>
                    </a:p>
                  </a:txBody>
                  <a:tcPr anchor="ctr"/>
                </a:tc>
                <a:tc>
                  <a:txBody>
                    <a:bodyPr/>
                    <a:lstStyle/>
                    <a:p>
                      <a:r>
                        <a:rPr lang="it-IT" sz="1200" dirty="0"/>
                        <a:t>Log out</a:t>
                      </a:r>
                    </a:p>
                  </a:txBody>
                  <a:tcPr anchor="ctr"/>
                </a:tc>
                <a:tc>
                  <a:txBody>
                    <a:bodyPr/>
                    <a:lstStyle/>
                    <a:p>
                      <a:r>
                        <a:rPr lang="it-IT" sz="1200" dirty="0" err="1"/>
                        <a:t>Get</a:t>
                      </a:r>
                      <a:endParaRPr lang="it-IT" sz="1200" dirty="0"/>
                    </a:p>
                  </a:txBody>
                  <a:tcPr anchor="ctr"/>
                </a:tc>
                <a:tc>
                  <a:txBody>
                    <a:bodyPr/>
                    <a:lstStyle/>
                    <a:p>
                      <a:r>
                        <a:rPr lang="it-IT" sz="1200" dirty="0"/>
                        <a:t>Logout</a:t>
                      </a:r>
                    </a:p>
                  </a:txBody>
                  <a:tcPr anchor="ctr"/>
                </a:tc>
                <a:extLst>
                  <a:ext uri="{0D108BD9-81ED-4DB2-BD59-A6C34878D82A}">
                    <a16:rowId xmlns:a16="http://schemas.microsoft.com/office/drawing/2014/main" val="2248693247"/>
                  </a:ext>
                </a:extLst>
              </a:tr>
            </a:tbl>
          </a:graphicData>
        </a:graphic>
      </p:graphicFrame>
    </p:spTree>
    <p:extLst>
      <p:ext uri="{BB962C8B-B14F-4D97-AF65-F5344CB8AC3E}">
        <p14:creationId xmlns:p14="http://schemas.microsoft.com/office/powerpoint/2010/main" val="92188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C4832B-83FF-41D5-1CE6-4FD3F40E7166}"/>
              </a:ext>
            </a:extLst>
          </p:cNvPr>
          <p:cNvSpPr>
            <a:spLocks noGrp="1"/>
          </p:cNvSpPr>
          <p:nvPr>
            <p:ph type="title"/>
          </p:nvPr>
        </p:nvSpPr>
        <p:spPr>
          <a:xfrm>
            <a:off x="1069847" y="312727"/>
            <a:ext cx="9961009" cy="514588"/>
          </a:xfrm>
        </p:spPr>
        <p:txBody>
          <a:bodyPr>
            <a:normAutofit fontScale="90000"/>
          </a:bodyPr>
          <a:lstStyle/>
          <a:p>
            <a:pPr algn="ctr"/>
            <a:r>
              <a:rPr lang="it-IT" dirty="0"/>
              <a:t>Sequence diagram – HTML</a:t>
            </a:r>
          </a:p>
        </p:txBody>
      </p:sp>
      <p:sp>
        <p:nvSpPr>
          <p:cNvPr id="3" name="Segnaposto contenuto 2">
            <a:extLst>
              <a:ext uri="{FF2B5EF4-FFF2-40B4-BE49-F238E27FC236}">
                <a16:creationId xmlns:a16="http://schemas.microsoft.com/office/drawing/2014/main" id="{CCD5A3C5-5299-D92D-E5BE-006068DC4617}"/>
              </a:ext>
            </a:extLst>
          </p:cNvPr>
          <p:cNvSpPr>
            <a:spLocks noGrp="1"/>
          </p:cNvSpPr>
          <p:nvPr>
            <p:ph idx="1"/>
          </p:nvPr>
        </p:nvSpPr>
        <p:spPr>
          <a:xfrm>
            <a:off x="1069848" y="827316"/>
            <a:ext cx="9961008" cy="4990064"/>
          </a:xfrm>
        </p:spPr>
        <p:txBody>
          <a:bodyPr/>
          <a:lstStyle/>
          <a:p>
            <a:pPr marL="0" indent="0" algn="ctr">
              <a:buNone/>
            </a:pPr>
            <a:r>
              <a:rPr lang="it-IT" dirty="0"/>
              <a:t>Event: login</a:t>
            </a:r>
          </a:p>
          <a:p>
            <a:pPr marL="0" indent="0" algn="ctr">
              <a:buNone/>
            </a:pPr>
            <a:endParaRPr lang="it-IT" dirty="0"/>
          </a:p>
        </p:txBody>
      </p:sp>
      <p:pic>
        <p:nvPicPr>
          <p:cNvPr id="7" name="Immagine 6" descr="Immagine che contiene testo, schermata, numero, Parallelo&#10;&#10;Descrizione generata automaticamente">
            <a:extLst>
              <a:ext uri="{FF2B5EF4-FFF2-40B4-BE49-F238E27FC236}">
                <a16:creationId xmlns:a16="http://schemas.microsoft.com/office/drawing/2014/main" id="{C45941A8-F75A-A195-AFBE-905FF211B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607" y="1632529"/>
            <a:ext cx="8973487" cy="4398155"/>
          </a:xfrm>
          <a:prstGeom prst="rect">
            <a:avLst/>
          </a:prstGeom>
        </p:spPr>
      </p:pic>
    </p:spTree>
    <p:extLst>
      <p:ext uri="{BB962C8B-B14F-4D97-AF65-F5344CB8AC3E}">
        <p14:creationId xmlns:p14="http://schemas.microsoft.com/office/powerpoint/2010/main" val="158207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D04A895-F719-3210-D746-D5B40D1FF28D}"/>
              </a:ext>
            </a:extLst>
          </p:cNvPr>
          <p:cNvSpPr txBox="1"/>
          <p:nvPr/>
        </p:nvSpPr>
        <p:spPr>
          <a:xfrm>
            <a:off x="2311400" y="679450"/>
            <a:ext cx="7467600" cy="368300"/>
          </a:xfrm>
          <a:prstGeom prst="rect">
            <a:avLst/>
          </a:prstGeom>
          <a:noFill/>
        </p:spPr>
        <p:txBody>
          <a:bodyPr wrap="square" rtlCol="0">
            <a:spAutoFit/>
          </a:bodyPr>
          <a:lstStyle/>
          <a:p>
            <a:pPr algn="ctr"/>
            <a:r>
              <a:rPr lang="it-IT" dirty="0"/>
              <a:t>Event: registration</a:t>
            </a:r>
          </a:p>
        </p:txBody>
      </p:sp>
      <p:pic>
        <p:nvPicPr>
          <p:cNvPr id="6" name="Immagine 5" descr="Immagine che contiene testo, linea, schermata, numero&#10;&#10;Descrizione generata automaticamente">
            <a:extLst>
              <a:ext uri="{FF2B5EF4-FFF2-40B4-BE49-F238E27FC236}">
                <a16:creationId xmlns:a16="http://schemas.microsoft.com/office/drawing/2014/main" id="{110BB822-6439-E00F-ED72-88FE26338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362" y="1990725"/>
            <a:ext cx="7153275" cy="2876550"/>
          </a:xfrm>
          <a:prstGeom prst="rect">
            <a:avLst/>
          </a:prstGeom>
        </p:spPr>
      </p:pic>
    </p:spTree>
    <p:extLst>
      <p:ext uri="{BB962C8B-B14F-4D97-AF65-F5344CB8AC3E}">
        <p14:creationId xmlns:p14="http://schemas.microsoft.com/office/powerpoint/2010/main" val="3597985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1D71A7CF-B6CF-DBB1-5DA4-D040D117C77A}"/>
              </a:ext>
            </a:extLst>
          </p:cNvPr>
          <p:cNvSpPr txBox="1"/>
          <p:nvPr/>
        </p:nvSpPr>
        <p:spPr>
          <a:xfrm>
            <a:off x="1574800" y="774700"/>
            <a:ext cx="8877300" cy="369332"/>
          </a:xfrm>
          <a:prstGeom prst="rect">
            <a:avLst/>
          </a:prstGeom>
          <a:noFill/>
        </p:spPr>
        <p:txBody>
          <a:bodyPr wrap="square" rtlCol="0">
            <a:spAutoFit/>
          </a:bodyPr>
          <a:lstStyle/>
          <a:p>
            <a:pPr algn="ctr"/>
            <a:r>
              <a:rPr lang="it-IT" dirty="0"/>
              <a:t>Event: </a:t>
            </a:r>
            <a:r>
              <a:rPr lang="it-IT" dirty="0" err="1"/>
              <a:t>GoToHome</a:t>
            </a:r>
            <a:endParaRPr lang="it-IT" dirty="0"/>
          </a:p>
        </p:txBody>
      </p:sp>
      <p:pic>
        <p:nvPicPr>
          <p:cNvPr id="4" name="Immagine 3" descr="Immagine che contiene testo, schermata, linea, numero&#10;&#10;Descrizione generata automaticamente">
            <a:extLst>
              <a:ext uri="{FF2B5EF4-FFF2-40B4-BE49-F238E27FC236}">
                <a16:creationId xmlns:a16="http://schemas.microsoft.com/office/drawing/2014/main" id="{AA2142E3-B662-9242-BEC1-6A0D48A17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362" y="1990725"/>
            <a:ext cx="7153275" cy="2876550"/>
          </a:xfrm>
          <a:prstGeom prst="rect">
            <a:avLst/>
          </a:prstGeom>
        </p:spPr>
      </p:pic>
    </p:spTree>
    <p:extLst>
      <p:ext uri="{BB962C8B-B14F-4D97-AF65-F5344CB8AC3E}">
        <p14:creationId xmlns:p14="http://schemas.microsoft.com/office/powerpoint/2010/main" val="3935094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36700F3-FF1E-4047-A4B0-E4C2C426CB3E}"/>
              </a:ext>
            </a:extLst>
          </p:cNvPr>
          <p:cNvSpPr txBox="1"/>
          <p:nvPr/>
        </p:nvSpPr>
        <p:spPr>
          <a:xfrm>
            <a:off x="1663700" y="901700"/>
            <a:ext cx="8890000" cy="369332"/>
          </a:xfrm>
          <a:prstGeom prst="rect">
            <a:avLst/>
          </a:prstGeom>
          <a:noFill/>
        </p:spPr>
        <p:txBody>
          <a:bodyPr wrap="square" rtlCol="0">
            <a:spAutoFit/>
          </a:bodyPr>
          <a:lstStyle/>
          <a:p>
            <a:pPr algn="ctr"/>
            <a:r>
              <a:rPr lang="it-IT" dirty="0"/>
              <a:t>Event: GoToContents</a:t>
            </a:r>
          </a:p>
        </p:txBody>
      </p:sp>
      <p:pic>
        <p:nvPicPr>
          <p:cNvPr id="4" name="Immagine 3" descr="Immagine che contiene testo, ricevuta, schermata, numero&#10;&#10;Descrizione generata automaticamente">
            <a:extLst>
              <a:ext uri="{FF2B5EF4-FFF2-40B4-BE49-F238E27FC236}">
                <a16:creationId xmlns:a16="http://schemas.microsoft.com/office/drawing/2014/main" id="{B26369BE-9282-933E-43C3-9A4871F16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487" y="1752600"/>
            <a:ext cx="8201025" cy="3352800"/>
          </a:xfrm>
          <a:prstGeom prst="rect">
            <a:avLst/>
          </a:prstGeom>
        </p:spPr>
      </p:pic>
    </p:spTree>
    <p:extLst>
      <p:ext uri="{BB962C8B-B14F-4D97-AF65-F5344CB8AC3E}">
        <p14:creationId xmlns:p14="http://schemas.microsoft.com/office/powerpoint/2010/main" val="1379822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B86FB96-58B2-829D-DAD8-1B63CA7D4AD6}"/>
              </a:ext>
            </a:extLst>
          </p:cNvPr>
          <p:cNvSpPr txBox="1"/>
          <p:nvPr/>
        </p:nvSpPr>
        <p:spPr>
          <a:xfrm>
            <a:off x="653143" y="537029"/>
            <a:ext cx="10827657" cy="369332"/>
          </a:xfrm>
          <a:prstGeom prst="rect">
            <a:avLst/>
          </a:prstGeom>
          <a:noFill/>
        </p:spPr>
        <p:txBody>
          <a:bodyPr wrap="square" rtlCol="0">
            <a:spAutoFit/>
          </a:bodyPr>
          <a:lstStyle/>
          <a:p>
            <a:pPr algn="ctr"/>
            <a:r>
              <a:rPr lang="it-IT" dirty="0"/>
              <a:t>Event : GoToContentManagement</a:t>
            </a:r>
          </a:p>
        </p:txBody>
      </p:sp>
      <p:pic>
        <p:nvPicPr>
          <p:cNvPr id="4" name="Immagine 3" descr="Immagine che contiene testo, ricevuta, schermata, linea&#10;&#10;Descrizione generata automaticamente">
            <a:extLst>
              <a:ext uri="{FF2B5EF4-FFF2-40B4-BE49-F238E27FC236}">
                <a16:creationId xmlns:a16="http://schemas.microsoft.com/office/drawing/2014/main" id="{116475BD-CE7A-8A3C-56CF-173C976A8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616" y="1827212"/>
            <a:ext cx="9182767" cy="3203575"/>
          </a:xfrm>
          <a:prstGeom prst="rect">
            <a:avLst/>
          </a:prstGeom>
        </p:spPr>
      </p:pic>
    </p:spTree>
    <p:extLst>
      <p:ext uri="{BB962C8B-B14F-4D97-AF65-F5344CB8AC3E}">
        <p14:creationId xmlns:p14="http://schemas.microsoft.com/office/powerpoint/2010/main" val="1777487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46C4738-5B6B-3F97-76C6-929FD93277D9}"/>
              </a:ext>
            </a:extLst>
          </p:cNvPr>
          <p:cNvSpPr txBox="1"/>
          <p:nvPr/>
        </p:nvSpPr>
        <p:spPr>
          <a:xfrm>
            <a:off x="667657" y="537029"/>
            <a:ext cx="11059886" cy="369332"/>
          </a:xfrm>
          <a:prstGeom prst="rect">
            <a:avLst/>
          </a:prstGeom>
          <a:noFill/>
        </p:spPr>
        <p:txBody>
          <a:bodyPr wrap="square" rtlCol="0">
            <a:spAutoFit/>
          </a:bodyPr>
          <a:lstStyle/>
          <a:p>
            <a:pPr algn="ctr"/>
            <a:r>
              <a:rPr lang="it-IT" dirty="0"/>
              <a:t>Event : </a:t>
            </a:r>
            <a:r>
              <a:rPr lang="it-IT" dirty="0" err="1"/>
              <a:t>GoToDocumentDetails</a:t>
            </a:r>
            <a:endParaRPr lang="it-IT" dirty="0"/>
          </a:p>
        </p:txBody>
      </p:sp>
      <p:pic>
        <p:nvPicPr>
          <p:cNvPr id="4" name="Immagine 3" descr="Immagine che contiene testo, linea, diagramma, schermata&#10;&#10;Descrizione generata automaticamente">
            <a:extLst>
              <a:ext uri="{FF2B5EF4-FFF2-40B4-BE49-F238E27FC236}">
                <a16:creationId xmlns:a16="http://schemas.microsoft.com/office/drawing/2014/main" id="{AE73FA04-A00E-348C-26BA-F18D39FFC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303" y="1804235"/>
            <a:ext cx="7987393" cy="3249529"/>
          </a:xfrm>
          <a:prstGeom prst="rect">
            <a:avLst/>
          </a:prstGeom>
        </p:spPr>
      </p:pic>
    </p:spTree>
    <p:extLst>
      <p:ext uri="{BB962C8B-B14F-4D97-AF65-F5344CB8AC3E}">
        <p14:creationId xmlns:p14="http://schemas.microsoft.com/office/powerpoint/2010/main" val="3211744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E37DC1D-7B86-AE27-6AFD-17756E13EEFC}"/>
              </a:ext>
            </a:extLst>
          </p:cNvPr>
          <p:cNvSpPr txBox="1"/>
          <p:nvPr/>
        </p:nvSpPr>
        <p:spPr>
          <a:xfrm>
            <a:off x="508000" y="449943"/>
            <a:ext cx="11016343" cy="377371"/>
          </a:xfrm>
          <a:prstGeom prst="rect">
            <a:avLst/>
          </a:prstGeom>
          <a:noFill/>
        </p:spPr>
        <p:txBody>
          <a:bodyPr wrap="square" rtlCol="0">
            <a:spAutoFit/>
          </a:bodyPr>
          <a:lstStyle/>
          <a:p>
            <a:pPr algn="ctr"/>
            <a:r>
              <a:rPr lang="it-IT" dirty="0"/>
              <a:t>Event : </a:t>
            </a:r>
            <a:r>
              <a:rPr lang="it-IT" dirty="0" err="1"/>
              <a:t>GoToMoveDocument</a:t>
            </a:r>
            <a:endParaRPr lang="it-IT" dirty="0"/>
          </a:p>
        </p:txBody>
      </p:sp>
      <p:pic>
        <p:nvPicPr>
          <p:cNvPr id="4" name="Immagine 3" descr="Immagine che contiene testo, schermata, numero, diagramma&#10;&#10;Descrizione generata automaticamente">
            <a:extLst>
              <a:ext uri="{FF2B5EF4-FFF2-40B4-BE49-F238E27FC236}">
                <a16:creationId xmlns:a16="http://schemas.microsoft.com/office/drawing/2014/main" id="{3C8484DE-7401-83E2-7D00-AA38E2B04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362" y="1514475"/>
            <a:ext cx="7153275" cy="3829050"/>
          </a:xfrm>
          <a:prstGeom prst="rect">
            <a:avLst/>
          </a:prstGeom>
        </p:spPr>
      </p:pic>
    </p:spTree>
    <p:extLst>
      <p:ext uri="{BB962C8B-B14F-4D97-AF65-F5344CB8AC3E}">
        <p14:creationId xmlns:p14="http://schemas.microsoft.com/office/powerpoint/2010/main" val="308110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21A251-2CEB-E3BF-F0AE-46CAB06BE7C4}"/>
              </a:ext>
            </a:extLst>
          </p:cNvPr>
          <p:cNvSpPr>
            <a:spLocks noGrp="1"/>
          </p:cNvSpPr>
          <p:nvPr>
            <p:ph type="title"/>
          </p:nvPr>
        </p:nvSpPr>
        <p:spPr>
          <a:xfrm>
            <a:off x="1069848" y="327241"/>
            <a:ext cx="10242884" cy="953669"/>
          </a:xfrm>
        </p:spPr>
        <p:txBody>
          <a:bodyPr/>
          <a:lstStyle/>
          <a:p>
            <a:pPr algn="ctr"/>
            <a:r>
              <a:rPr lang="it-IT" dirty="0"/>
              <a:t>Analisi dei Dati</a:t>
            </a:r>
          </a:p>
        </p:txBody>
      </p:sp>
      <p:sp>
        <p:nvSpPr>
          <p:cNvPr id="3" name="Segnaposto contenuto 2">
            <a:extLst>
              <a:ext uri="{FF2B5EF4-FFF2-40B4-BE49-F238E27FC236}">
                <a16:creationId xmlns:a16="http://schemas.microsoft.com/office/drawing/2014/main" id="{5C744F0C-7B26-4323-CCBC-83B6B3316577}"/>
              </a:ext>
            </a:extLst>
          </p:cNvPr>
          <p:cNvSpPr>
            <a:spLocks noGrp="1"/>
          </p:cNvSpPr>
          <p:nvPr>
            <p:ph idx="1"/>
          </p:nvPr>
        </p:nvSpPr>
        <p:spPr>
          <a:xfrm>
            <a:off x="1069848" y="1280910"/>
            <a:ext cx="10239836" cy="4449934"/>
          </a:xfrm>
        </p:spPr>
        <p:txBody>
          <a:bodyPr>
            <a:normAutofit fontScale="85000" lnSpcReduction="20000"/>
          </a:bodyPr>
          <a:lstStyle/>
          <a:p>
            <a:pPr marL="0" indent="0">
              <a:buNone/>
            </a:pPr>
            <a:r>
              <a:rPr lang="it-IT" sz="1600" dirty="0"/>
              <a:t>L’applicazione supporta registrazione e login mediante una pagina pubblica con opportune form. La registrazione richiede l’inserimento di </a:t>
            </a:r>
            <a:r>
              <a:rPr lang="it-IT" sz="1600" b="1" dirty="0">
                <a:solidFill>
                  <a:srgbClr val="00B050"/>
                </a:solidFill>
              </a:rPr>
              <a:t>username</a:t>
            </a:r>
            <a:r>
              <a:rPr lang="it-IT" sz="1600" dirty="0"/>
              <a:t>, </a:t>
            </a:r>
            <a:r>
              <a:rPr lang="it-IT" sz="1600" b="1" dirty="0">
                <a:solidFill>
                  <a:srgbClr val="00B050"/>
                </a:solidFill>
              </a:rPr>
              <a:t>indirizzo di email</a:t>
            </a:r>
            <a:r>
              <a:rPr lang="it-IT" sz="1600" dirty="0"/>
              <a:t> e </a:t>
            </a:r>
            <a:r>
              <a:rPr lang="it-IT" sz="1600" b="1" dirty="0">
                <a:solidFill>
                  <a:srgbClr val="00B050"/>
                </a:solidFill>
              </a:rPr>
              <a:t>password</a:t>
            </a:r>
            <a:r>
              <a:rPr lang="it-IT" sz="1600" dirty="0"/>
              <a:t> e controlla la validità sintattica dell’indirizzo di email e l’uguaglianza tra i campi “password” e “ripeti password”. La registrazione controlla l’unicità dello username. Una </a:t>
            </a:r>
            <a:r>
              <a:rPr lang="it-IT" sz="1600" b="1" dirty="0">
                <a:solidFill>
                  <a:schemeClr val="accent5">
                    <a:lumMod val="75000"/>
                  </a:schemeClr>
                </a:solidFill>
              </a:rPr>
              <a:t>cartella</a:t>
            </a:r>
            <a:r>
              <a:rPr lang="it-IT" sz="1600" dirty="0"/>
              <a:t> ha un </a:t>
            </a:r>
            <a:r>
              <a:rPr lang="it-IT" sz="1600" b="1" dirty="0">
                <a:solidFill>
                  <a:srgbClr val="00B050"/>
                </a:solidFill>
              </a:rPr>
              <a:t>proprietario</a:t>
            </a:r>
            <a:r>
              <a:rPr lang="it-IT" sz="1600" dirty="0"/>
              <a:t>, un </a:t>
            </a:r>
            <a:r>
              <a:rPr lang="it-IT" sz="1600" b="1" dirty="0">
                <a:solidFill>
                  <a:srgbClr val="00B050"/>
                </a:solidFill>
              </a:rPr>
              <a:t>nome</a:t>
            </a:r>
            <a:r>
              <a:rPr lang="it-IT" sz="1600" dirty="0"/>
              <a:t> e una </a:t>
            </a:r>
            <a:r>
              <a:rPr lang="it-IT" sz="1600" b="1" dirty="0">
                <a:solidFill>
                  <a:srgbClr val="00B050"/>
                </a:solidFill>
              </a:rPr>
              <a:t>data di creazione</a:t>
            </a:r>
            <a:r>
              <a:rPr lang="it-IT" sz="1600" dirty="0"/>
              <a:t> e </a:t>
            </a:r>
            <a:r>
              <a:rPr lang="it-IT" sz="1600" b="1" dirty="0">
                <a:solidFill>
                  <a:srgbClr val="FF0000"/>
                </a:solidFill>
              </a:rPr>
              <a:t>può contenere altre cartelle e/o documenti</a:t>
            </a:r>
            <a:r>
              <a:rPr lang="it-IT" sz="1600" dirty="0"/>
              <a:t>. Un </a:t>
            </a:r>
            <a:r>
              <a:rPr lang="it-IT" sz="1600" b="1" dirty="0">
                <a:solidFill>
                  <a:schemeClr val="accent5">
                    <a:lumMod val="75000"/>
                  </a:schemeClr>
                </a:solidFill>
              </a:rPr>
              <a:t>documento</a:t>
            </a:r>
            <a:r>
              <a:rPr lang="it-IT" sz="1600" dirty="0"/>
              <a:t> ha un </a:t>
            </a:r>
            <a:r>
              <a:rPr lang="it-IT" sz="1600" b="1" dirty="0">
                <a:solidFill>
                  <a:srgbClr val="00B050"/>
                </a:solidFill>
              </a:rPr>
              <a:t>proprietario</a:t>
            </a:r>
            <a:r>
              <a:rPr lang="it-IT" sz="1600" dirty="0"/>
              <a:t>, </a:t>
            </a:r>
            <a:r>
              <a:rPr lang="it-IT" sz="1600" b="1" dirty="0">
                <a:solidFill>
                  <a:srgbClr val="00B050"/>
                </a:solidFill>
              </a:rPr>
              <a:t>nome</a:t>
            </a:r>
            <a:r>
              <a:rPr lang="it-IT" sz="1600" dirty="0"/>
              <a:t>, una </a:t>
            </a:r>
            <a:r>
              <a:rPr lang="it-IT" sz="1600" b="1" dirty="0">
                <a:solidFill>
                  <a:srgbClr val="00B050"/>
                </a:solidFill>
              </a:rPr>
              <a:t>data di creazione</a:t>
            </a:r>
            <a:r>
              <a:rPr lang="it-IT" sz="1600" dirty="0"/>
              <a:t>, un </a:t>
            </a:r>
            <a:r>
              <a:rPr lang="it-IT" sz="1600" b="1" dirty="0">
                <a:solidFill>
                  <a:srgbClr val="00B050"/>
                </a:solidFill>
              </a:rPr>
              <a:t>sommario</a:t>
            </a:r>
            <a:r>
              <a:rPr lang="it-IT" sz="1600" dirty="0"/>
              <a:t> e un </a:t>
            </a:r>
            <a:r>
              <a:rPr lang="it-IT" sz="1600" b="1" dirty="0">
                <a:solidFill>
                  <a:srgbClr val="00B050"/>
                </a:solidFill>
              </a:rPr>
              <a:t>tipo</a:t>
            </a:r>
            <a:r>
              <a:rPr lang="it-IT" sz="1600" dirty="0"/>
              <a:t>. Quando l’</a:t>
            </a:r>
            <a:r>
              <a:rPr lang="it-IT" sz="1600" b="1" dirty="0">
                <a:solidFill>
                  <a:schemeClr val="accent5">
                    <a:lumMod val="75000"/>
                  </a:schemeClr>
                </a:solidFill>
              </a:rPr>
              <a:t>utente</a:t>
            </a:r>
            <a:r>
              <a:rPr lang="it-IT" sz="1600" dirty="0"/>
              <a:t> accede all’applicazione appare una HOME PAGE che </a:t>
            </a:r>
            <a:r>
              <a:rPr lang="it-IT" sz="1600" b="1" dirty="0">
                <a:solidFill>
                  <a:srgbClr val="FF0000"/>
                </a:solidFill>
              </a:rPr>
              <a:t>contiene</a:t>
            </a:r>
            <a:r>
              <a:rPr lang="it-IT" sz="1600" dirty="0"/>
              <a:t> un albero delle </a:t>
            </a:r>
            <a:r>
              <a:rPr lang="it-IT" sz="1600" b="1" dirty="0">
                <a:solidFill>
                  <a:srgbClr val="FF0000"/>
                </a:solidFill>
              </a:rPr>
              <a:t>proprie cartelle  </a:t>
            </a:r>
            <a:r>
              <a:rPr lang="it-IT" sz="1600" dirty="0"/>
              <a:t>Nell’HOME PAGE l’utente può selezionare una cartella e accedere a una pagina CONTENUTI che mostra l’elenco delle cartelle e dei documenti di una cartella. Ogni documento in elenco ha due link: accedi e sposta. Quando l’utente seleziona il link accedi, appare una pagina DOCUMENTO(nella stessa finestra e tab del browser) che mostra tutti i dati del documento selezionato. Quando l’utente seleziona il link sposta, appare la HOME PAGE con l’albero delle cartelle; </a:t>
            </a:r>
          </a:p>
          <a:p>
            <a:pPr marL="0" indent="0">
              <a:buNone/>
            </a:pPr>
            <a:r>
              <a:rPr lang="it-IT" sz="1600" dirty="0"/>
              <a:t>in questo caso la pagina mostra il messaggio “Stai spostando il documento X dalla cartella Y. Scegli la cartella di destinazione”, la cartella a cui appartiene il documento da spostare NON è selezionabile e il suo nome è evidenziato (per esempio con un colore diverso). Quando l’utente seleziona la cartella di destinazione, il documento è spostato dalla cartella di origine a quella di destinazione e appare la pagina CONTENUTI che mostra il contenuto aggiornato della cartella di destinazione. Ogni pagina, tranne la HOME PAGE, contiene un collegamento per tornare alla pagina precedente. L’applicazione consente il logout dell’utente da qualsiasi pagina. Una pagina GESTIONE CONTENUTI raggiungibile dalla HOME PAGE permette all’utente di creare una cartella di primo livello, una cartella all’interno di una cartella esistente e un documento all’interno di una cartella. L’applicazione non richiede la gestione dell’upload dei documenti e delle sottocartelle.</a:t>
            </a:r>
          </a:p>
        </p:txBody>
      </p:sp>
      <p:sp>
        <p:nvSpPr>
          <p:cNvPr id="4" name="CasellaDiTesto 3">
            <a:extLst>
              <a:ext uri="{FF2B5EF4-FFF2-40B4-BE49-F238E27FC236}">
                <a16:creationId xmlns:a16="http://schemas.microsoft.com/office/drawing/2014/main" id="{C9664CEC-D892-C49F-CD8B-0A33DE6A66DE}"/>
              </a:ext>
            </a:extLst>
          </p:cNvPr>
          <p:cNvSpPr txBox="1"/>
          <p:nvPr/>
        </p:nvSpPr>
        <p:spPr>
          <a:xfrm>
            <a:off x="711200" y="6235700"/>
            <a:ext cx="5854700" cy="369332"/>
          </a:xfrm>
          <a:prstGeom prst="rect">
            <a:avLst/>
          </a:prstGeom>
          <a:noFill/>
        </p:spPr>
        <p:txBody>
          <a:bodyPr wrap="square" rtlCol="0">
            <a:spAutoFit/>
          </a:bodyPr>
          <a:lstStyle/>
          <a:p>
            <a:r>
              <a:rPr lang="it-IT" b="1" dirty="0">
                <a:solidFill>
                  <a:srgbClr val="0070C0"/>
                </a:solidFill>
              </a:rPr>
              <a:t>Entities</a:t>
            </a:r>
            <a:r>
              <a:rPr lang="it-IT" b="1" dirty="0"/>
              <a:t>,</a:t>
            </a:r>
            <a:r>
              <a:rPr lang="it-IT" b="1" dirty="0">
                <a:solidFill>
                  <a:srgbClr val="0070C0"/>
                </a:solidFill>
              </a:rPr>
              <a:t> </a:t>
            </a:r>
            <a:r>
              <a:rPr lang="it-IT" b="1" dirty="0">
                <a:solidFill>
                  <a:srgbClr val="00B050"/>
                </a:solidFill>
              </a:rPr>
              <a:t>Attributes</a:t>
            </a:r>
            <a:r>
              <a:rPr lang="it-IT" b="1" dirty="0"/>
              <a:t>,</a:t>
            </a:r>
            <a:r>
              <a:rPr lang="it-IT" b="1" dirty="0">
                <a:solidFill>
                  <a:srgbClr val="00B050"/>
                </a:solidFill>
              </a:rPr>
              <a:t> </a:t>
            </a:r>
            <a:r>
              <a:rPr lang="it-IT" b="1" dirty="0">
                <a:solidFill>
                  <a:srgbClr val="FF0000"/>
                </a:solidFill>
              </a:rPr>
              <a:t>Relationships</a:t>
            </a:r>
            <a:endParaRPr lang="it-IT" b="1" dirty="0">
              <a:solidFill>
                <a:srgbClr val="0070C0"/>
              </a:solidFill>
            </a:endParaRPr>
          </a:p>
        </p:txBody>
      </p:sp>
    </p:spTree>
    <p:extLst>
      <p:ext uri="{BB962C8B-B14F-4D97-AF65-F5344CB8AC3E}">
        <p14:creationId xmlns:p14="http://schemas.microsoft.com/office/powerpoint/2010/main" val="333797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2C94132-D5B1-BE1B-E63A-F05E850953CA}"/>
              </a:ext>
            </a:extLst>
          </p:cNvPr>
          <p:cNvSpPr txBox="1"/>
          <p:nvPr/>
        </p:nvSpPr>
        <p:spPr>
          <a:xfrm>
            <a:off x="522514" y="508000"/>
            <a:ext cx="11016343" cy="369332"/>
          </a:xfrm>
          <a:prstGeom prst="rect">
            <a:avLst/>
          </a:prstGeom>
          <a:noFill/>
        </p:spPr>
        <p:txBody>
          <a:bodyPr wrap="square" rtlCol="0">
            <a:spAutoFit/>
          </a:bodyPr>
          <a:lstStyle/>
          <a:p>
            <a:pPr algn="ctr"/>
            <a:r>
              <a:rPr lang="it-IT" dirty="0"/>
              <a:t>Event : </a:t>
            </a:r>
            <a:r>
              <a:rPr lang="it-IT" dirty="0" err="1"/>
              <a:t>MoveDocument</a:t>
            </a:r>
            <a:endParaRPr lang="it-IT" dirty="0"/>
          </a:p>
        </p:txBody>
      </p:sp>
      <p:pic>
        <p:nvPicPr>
          <p:cNvPr id="4" name="Immagine 3" descr="Immagine che contiene testo, linea, diagramma, numero&#10;&#10;Descrizione generata automaticamente">
            <a:extLst>
              <a:ext uri="{FF2B5EF4-FFF2-40B4-BE49-F238E27FC236}">
                <a16:creationId xmlns:a16="http://schemas.microsoft.com/office/drawing/2014/main" id="{24D78DE5-CCF9-ACCB-187F-C09D2A148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237" y="1895475"/>
            <a:ext cx="6105525" cy="3067050"/>
          </a:xfrm>
          <a:prstGeom prst="rect">
            <a:avLst/>
          </a:prstGeom>
        </p:spPr>
      </p:pic>
    </p:spTree>
    <p:extLst>
      <p:ext uri="{BB962C8B-B14F-4D97-AF65-F5344CB8AC3E}">
        <p14:creationId xmlns:p14="http://schemas.microsoft.com/office/powerpoint/2010/main" val="1782954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55DB9EF7-3ECE-0E38-4383-C7011312AE2C}"/>
              </a:ext>
            </a:extLst>
          </p:cNvPr>
          <p:cNvPicPr>
            <a:picLocks noChangeAspect="1"/>
          </p:cNvPicPr>
          <p:nvPr/>
        </p:nvPicPr>
        <p:blipFill>
          <a:blip r:embed="rId2"/>
          <a:stretch>
            <a:fillRect/>
          </a:stretch>
        </p:blipFill>
        <p:spPr>
          <a:xfrm>
            <a:off x="3455420" y="1549394"/>
            <a:ext cx="5281159" cy="3759211"/>
          </a:xfrm>
          <a:prstGeom prst="rect">
            <a:avLst/>
          </a:prstGeom>
        </p:spPr>
      </p:pic>
    </p:spTree>
    <p:extLst>
      <p:ext uri="{BB962C8B-B14F-4D97-AF65-F5344CB8AC3E}">
        <p14:creationId xmlns:p14="http://schemas.microsoft.com/office/powerpoint/2010/main" val="3276761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7450BFA9-8F33-E13E-9AAA-FBEE46089602}"/>
              </a:ext>
            </a:extLst>
          </p:cNvPr>
          <p:cNvSpPr txBox="1"/>
          <p:nvPr/>
        </p:nvSpPr>
        <p:spPr>
          <a:xfrm>
            <a:off x="2315028" y="815458"/>
            <a:ext cx="7561943" cy="584775"/>
          </a:xfrm>
          <a:prstGeom prst="rect">
            <a:avLst/>
          </a:prstGeom>
          <a:noFill/>
        </p:spPr>
        <p:txBody>
          <a:bodyPr wrap="square" rtlCol="0">
            <a:spAutoFit/>
          </a:bodyPr>
          <a:lstStyle/>
          <a:p>
            <a:pPr algn="ctr"/>
            <a:r>
              <a:rPr lang="it-IT" sz="3200" dirty="0"/>
              <a:t>Eventi e gestione delle risposte</a:t>
            </a:r>
          </a:p>
        </p:txBody>
      </p:sp>
      <p:sp>
        <p:nvSpPr>
          <p:cNvPr id="5" name="Segnaposto contenuto 4">
            <a:extLst>
              <a:ext uri="{FF2B5EF4-FFF2-40B4-BE49-F238E27FC236}">
                <a16:creationId xmlns:a16="http://schemas.microsoft.com/office/drawing/2014/main" id="{7A71033E-FA52-0BBF-A1DE-D91220F45D0E}"/>
              </a:ext>
            </a:extLst>
          </p:cNvPr>
          <p:cNvSpPr>
            <a:spLocks noGrp="1"/>
          </p:cNvSpPr>
          <p:nvPr>
            <p:ph sz="half" idx="2"/>
          </p:nvPr>
        </p:nvSpPr>
        <p:spPr>
          <a:xfrm>
            <a:off x="1066801" y="1901652"/>
            <a:ext cx="4739628" cy="4186011"/>
          </a:xfrm>
        </p:spPr>
        <p:txBody>
          <a:bodyPr>
            <a:normAutofit fontScale="85000" lnSpcReduction="20000"/>
          </a:bodyPr>
          <a:lstStyle/>
          <a:p>
            <a:r>
              <a:rPr lang="it-IT" dirty="0"/>
              <a:t>Gli eventi sono richieste HTTP</a:t>
            </a:r>
          </a:p>
          <a:p>
            <a:r>
              <a:rPr lang="it-IT" dirty="0"/>
              <a:t>Provenienti dal Client</a:t>
            </a:r>
          </a:p>
          <a:p>
            <a:r>
              <a:rPr lang="it-IT" dirty="0"/>
              <a:t>A rispondere è una </a:t>
            </a:r>
            <a:r>
              <a:rPr lang="it-IT" dirty="0" err="1"/>
              <a:t>servlet</a:t>
            </a:r>
            <a:r>
              <a:rPr lang="it-IT" dirty="0"/>
              <a:t> apposita </a:t>
            </a:r>
          </a:p>
          <a:p>
            <a:r>
              <a:rPr lang="it-IT" dirty="0"/>
              <a:t>L’associazione di un evento con la rispettiva </a:t>
            </a:r>
            <a:r>
              <a:rPr lang="it-IT" dirty="0" err="1"/>
              <a:t>servlet</a:t>
            </a:r>
            <a:r>
              <a:rPr lang="it-IT" dirty="0"/>
              <a:t> è specificata al di fuori dell’applicazione (web.xml)</a:t>
            </a:r>
          </a:p>
          <a:p>
            <a:r>
              <a:rPr lang="it-IT" dirty="0"/>
              <a:t>La risposta è sincrona, ovvero il client (momentaneamente sospeso) attende una HTTP </a:t>
            </a:r>
            <a:r>
              <a:rPr lang="it-IT" dirty="0" err="1"/>
              <a:t>response</a:t>
            </a:r>
            <a:endParaRPr lang="it-IT" dirty="0"/>
          </a:p>
          <a:p>
            <a:r>
              <a:rPr lang="it-IT" dirty="0"/>
              <a:t>Questa </a:t>
            </a:r>
            <a:r>
              <a:rPr lang="it-IT" dirty="0" err="1"/>
              <a:t>response</a:t>
            </a:r>
            <a:r>
              <a:rPr lang="it-IT" dirty="0"/>
              <a:t> può aggiornare il contenuto della pagina corrente o forzare l’emissione di una nuova </a:t>
            </a:r>
            <a:r>
              <a:rPr lang="it-IT" dirty="0" err="1"/>
              <a:t>request</a:t>
            </a:r>
            <a:r>
              <a:rPr lang="it-IT" dirty="0"/>
              <a:t> portando dunque ad una </a:t>
            </a:r>
            <a:r>
              <a:rPr lang="it-IT" dirty="0" err="1"/>
              <a:t>redirect</a:t>
            </a:r>
            <a:endParaRPr lang="it-IT" dirty="0"/>
          </a:p>
          <a:p>
            <a:r>
              <a:rPr lang="it-IT" dirty="0"/>
              <a:t>Tutto ciò che è relativo alla </a:t>
            </a:r>
            <a:r>
              <a:rPr lang="it-IT" dirty="0" err="1"/>
              <a:t>response</a:t>
            </a:r>
            <a:r>
              <a:rPr lang="it-IT" dirty="0"/>
              <a:t> (stato e contenuto) è gestito dal browser</a:t>
            </a:r>
          </a:p>
        </p:txBody>
      </p:sp>
      <p:sp>
        <p:nvSpPr>
          <p:cNvPr id="7" name="Segnaposto contenuto 6">
            <a:extLst>
              <a:ext uri="{FF2B5EF4-FFF2-40B4-BE49-F238E27FC236}">
                <a16:creationId xmlns:a16="http://schemas.microsoft.com/office/drawing/2014/main" id="{7DA5420A-B870-F7B8-A5C4-0BA1B9FACC4D}"/>
              </a:ext>
            </a:extLst>
          </p:cNvPr>
          <p:cNvSpPr>
            <a:spLocks noGrp="1"/>
          </p:cNvSpPr>
          <p:nvPr>
            <p:ph sz="quarter" idx="4"/>
          </p:nvPr>
        </p:nvSpPr>
        <p:spPr>
          <a:xfrm>
            <a:off x="6385573" y="1901652"/>
            <a:ext cx="4762970" cy="4687656"/>
          </a:xfrm>
        </p:spPr>
        <p:txBody>
          <a:bodyPr>
            <a:normAutofit fontScale="85000" lnSpcReduction="20000"/>
          </a:bodyPr>
          <a:lstStyle/>
          <a:p>
            <a:r>
              <a:rPr lang="it-IT" dirty="0"/>
              <a:t>Gli eventi sono di tipo DOM o HTML API</a:t>
            </a:r>
          </a:p>
          <a:p>
            <a:r>
              <a:rPr lang="it-IT" dirty="0"/>
              <a:t>Provenienti dal browser oppure dal server (come HTTP </a:t>
            </a:r>
            <a:r>
              <a:rPr lang="it-IT" dirty="0" err="1"/>
              <a:t>response</a:t>
            </a:r>
            <a:r>
              <a:rPr lang="it-IT" dirty="0"/>
              <a:t>)</a:t>
            </a:r>
          </a:p>
          <a:p>
            <a:r>
              <a:rPr lang="it-IT" dirty="0"/>
              <a:t>A rispondere è una funzione </a:t>
            </a:r>
            <a:r>
              <a:rPr lang="it-IT" dirty="0" err="1"/>
              <a:t>js</a:t>
            </a:r>
            <a:r>
              <a:rPr lang="it-IT" dirty="0"/>
              <a:t> riportata nel corrispettivo file omonimo della pagina</a:t>
            </a:r>
          </a:p>
          <a:p>
            <a:r>
              <a:rPr lang="it-IT" dirty="0"/>
              <a:t>Ad associare l’evento con la rispettiva funzione è il programmatore sfruttando «</a:t>
            </a:r>
            <a:r>
              <a:rPr lang="en-US" dirty="0" err="1">
                <a:latin typeface="Courier New" panose="02070309020205020404" pitchFamily="49" charset="0"/>
                <a:cs typeface="Courier New" panose="02070309020205020404" pitchFamily="49" charset="0"/>
              </a:rPr>
              <a:t>addEventListener</a:t>
            </a:r>
            <a:r>
              <a:rPr lang="it-IT" dirty="0"/>
              <a:t>»</a:t>
            </a:r>
          </a:p>
          <a:p>
            <a:r>
              <a:rPr lang="it-IT" dirty="0"/>
              <a:t>Distinguo due tipi di eventi:</a:t>
            </a:r>
          </a:p>
          <a:p>
            <a:pPr lvl="1"/>
            <a:r>
              <a:rPr lang="it-IT" dirty="0"/>
              <a:t>Eventi Interattivi:</a:t>
            </a:r>
          </a:p>
          <a:p>
            <a:pPr lvl="2"/>
            <a:r>
              <a:rPr lang="it-IT" dirty="0"/>
              <a:t>La funzione che risponde opera solamente lato client oppure crea una richiesta al server tipicamente asincrona</a:t>
            </a:r>
          </a:p>
          <a:p>
            <a:pPr lvl="1"/>
            <a:r>
              <a:rPr lang="it-IT" dirty="0"/>
              <a:t>Eventi di </a:t>
            </a:r>
            <a:r>
              <a:rPr lang="it-IT" dirty="0" err="1"/>
              <a:t>Callback</a:t>
            </a:r>
            <a:r>
              <a:rPr lang="it-IT" dirty="0"/>
              <a:t>:</a:t>
            </a:r>
          </a:p>
          <a:p>
            <a:pPr lvl="2"/>
            <a:r>
              <a:rPr lang="it-IT" dirty="0"/>
              <a:t>La HTTP </a:t>
            </a:r>
            <a:r>
              <a:rPr lang="it-IT" dirty="0" err="1"/>
              <a:t>response</a:t>
            </a:r>
            <a:r>
              <a:rPr lang="it-IT" dirty="0"/>
              <a:t> (stato e contenuto) sono gestiti dalla funzione che si occupa dell’evento</a:t>
            </a:r>
          </a:p>
        </p:txBody>
      </p:sp>
      <p:sp>
        <p:nvSpPr>
          <p:cNvPr id="8" name="Segnaposto testo 3">
            <a:extLst>
              <a:ext uri="{FF2B5EF4-FFF2-40B4-BE49-F238E27FC236}">
                <a16:creationId xmlns:a16="http://schemas.microsoft.com/office/drawing/2014/main" id="{CF86707C-AA08-7C06-3156-A2F778B59CE1}"/>
              </a:ext>
            </a:extLst>
          </p:cNvPr>
          <p:cNvSpPr txBox="1">
            <a:spLocks/>
          </p:cNvSpPr>
          <p:nvPr/>
        </p:nvSpPr>
        <p:spPr>
          <a:xfrm>
            <a:off x="1066801" y="1297169"/>
            <a:ext cx="4739628" cy="582117"/>
          </a:xfrm>
          <a:prstGeom prst="rect">
            <a:avLst/>
          </a:prstGeom>
        </p:spPr>
        <p:txBody>
          <a:bodyPr vert="horz" lIns="91440" tIns="45720" rIns="91440" bIns="45720" rtlCol="0" anchor="b">
            <a:noAutofit/>
          </a:bodyPr>
          <a:lstStyle>
            <a:lvl1pPr marL="0" indent="0" algn="l" defTabSz="914400" rtl="0" eaLnBrk="1" latinLnBrk="0" hangingPunct="1">
              <a:lnSpc>
                <a:spcPct val="120000"/>
              </a:lnSpc>
              <a:spcBef>
                <a:spcPts val="1000"/>
              </a:spcBef>
              <a:buFont typeface="Arial" panose="020B0604020202020204" pitchFamily="34" charset="0"/>
              <a:buNone/>
              <a:defRPr sz="1400" b="1" kern="1200" cap="all" spc="250" baseline="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it-IT" dirty="0"/>
              <a:t>Pure html</a:t>
            </a:r>
          </a:p>
        </p:txBody>
      </p:sp>
      <p:sp>
        <p:nvSpPr>
          <p:cNvPr id="9" name="Segnaposto testo 5">
            <a:extLst>
              <a:ext uri="{FF2B5EF4-FFF2-40B4-BE49-F238E27FC236}">
                <a16:creationId xmlns:a16="http://schemas.microsoft.com/office/drawing/2014/main" id="{A8CE6BAE-34F0-912B-9A08-3ECF88C9ED1E}"/>
              </a:ext>
            </a:extLst>
          </p:cNvPr>
          <p:cNvSpPr txBox="1">
            <a:spLocks/>
          </p:cNvSpPr>
          <p:nvPr/>
        </p:nvSpPr>
        <p:spPr>
          <a:xfrm>
            <a:off x="6095999" y="1297168"/>
            <a:ext cx="4762970" cy="582117"/>
          </a:xfrm>
          <a:prstGeom prst="rect">
            <a:avLst/>
          </a:prstGeom>
        </p:spPr>
        <p:txBody>
          <a:bodyPr vert="horz" lIns="91440" tIns="45720" rIns="91440" bIns="45720" rtlCol="0" anchor="b">
            <a:noAutofit/>
          </a:bodyPr>
          <a:lstStyle>
            <a:lvl1pPr marL="0" indent="0" algn="l" defTabSz="914400" rtl="0" eaLnBrk="1" latinLnBrk="0" hangingPunct="1">
              <a:lnSpc>
                <a:spcPct val="120000"/>
              </a:lnSpc>
              <a:spcBef>
                <a:spcPts val="1000"/>
              </a:spcBef>
              <a:buFont typeface="Arial" panose="020B0604020202020204" pitchFamily="34" charset="0"/>
              <a:buNone/>
              <a:defRPr sz="1400" b="1" kern="1200" cap="all" spc="250" baseline="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Neue Haas Grotesk Text Pro" panose="020B05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Neue Haas Grotesk Text Pro" panose="020B05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it-IT" dirty="0"/>
              <a:t>ria</a:t>
            </a:r>
          </a:p>
        </p:txBody>
      </p:sp>
    </p:spTree>
    <p:extLst>
      <p:ext uri="{BB962C8B-B14F-4D97-AF65-F5344CB8AC3E}">
        <p14:creationId xmlns:p14="http://schemas.microsoft.com/office/powerpoint/2010/main" val="149746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21A251-2CEB-E3BF-F0AE-46CAB06BE7C4}"/>
              </a:ext>
            </a:extLst>
          </p:cNvPr>
          <p:cNvSpPr>
            <a:spLocks noGrp="1"/>
          </p:cNvSpPr>
          <p:nvPr>
            <p:ph type="title"/>
          </p:nvPr>
        </p:nvSpPr>
        <p:spPr>
          <a:xfrm>
            <a:off x="1069848" y="327241"/>
            <a:ext cx="10242884" cy="953669"/>
          </a:xfrm>
        </p:spPr>
        <p:txBody>
          <a:bodyPr/>
          <a:lstStyle/>
          <a:p>
            <a:pPr algn="ctr"/>
            <a:r>
              <a:rPr lang="it-IT" dirty="0"/>
              <a:t>Analisi dei Dati</a:t>
            </a:r>
          </a:p>
        </p:txBody>
      </p:sp>
      <p:sp>
        <p:nvSpPr>
          <p:cNvPr id="3" name="Segnaposto contenuto 2">
            <a:extLst>
              <a:ext uri="{FF2B5EF4-FFF2-40B4-BE49-F238E27FC236}">
                <a16:creationId xmlns:a16="http://schemas.microsoft.com/office/drawing/2014/main" id="{5C744F0C-7B26-4323-CCBC-83B6B3316577}"/>
              </a:ext>
            </a:extLst>
          </p:cNvPr>
          <p:cNvSpPr>
            <a:spLocks noGrp="1"/>
          </p:cNvSpPr>
          <p:nvPr>
            <p:ph idx="1"/>
          </p:nvPr>
        </p:nvSpPr>
        <p:spPr>
          <a:xfrm>
            <a:off x="1069848" y="1280910"/>
            <a:ext cx="10239836" cy="4449934"/>
          </a:xfrm>
        </p:spPr>
        <p:txBody>
          <a:bodyPr>
            <a:normAutofit fontScale="85000" lnSpcReduction="20000"/>
          </a:bodyPr>
          <a:lstStyle/>
          <a:p>
            <a:pPr marL="0" indent="0">
              <a:buNone/>
            </a:pPr>
            <a:r>
              <a:rPr lang="it-IT" sz="1600" dirty="0">
                <a:solidFill>
                  <a:schemeClr val="tx2"/>
                </a:solidFill>
              </a:rPr>
              <a:t>L’applicazione supporta </a:t>
            </a:r>
            <a:r>
              <a:rPr lang="it-IT" sz="1600" b="1" dirty="0">
                <a:solidFill>
                  <a:srgbClr val="FF0000"/>
                </a:solidFill>
              </a:rPr>
              <a:t>registr</a:t>
            </a:r>
            <a:r>
              <a:rPr lang="it-IT" sz="1600" b="1" dirty="0">
                <a:solidFill>
                  <a:srgbClr val="00B050"/>
                </a:solidFill>
              </a:rPr>
              <a:t>azione</a:t>
            </a:r>
            <a:r>
              <a:rPr lang="it-IT" sz="1600" b="1" dirty="0">
                <a:solidFill>
                  <a:srgbClr val="FF0000"/>
                </a:solidFill>
              </a:rPr>
              <a:t> </a:t>
            </a:r>
            <a:r>
              <a:rPr lang="it-IT" sz="1600" dirty="0"/>
              <a:t>e</a:t>
            </a:r>
            <a:r>
              <a:rPr lang="it-IT" sz="1600" b="1" dirty="0">
                <a:solidFill>
                  <a:srgbClr val="FF0000"/>
                </a:solidFill>
              </a:rPr>
              <a:t> </a:t>
            </a:r>
            <a:r>
              <a:rPr lang="it-IT" sz="1600" b="1" dirty="0">
                <a:solidFill>
                  <a:srgbClr val="0070C0"/>
                </a:solidFill>
              </a:rPr>
              <a:t>l</a:t>
            </a:r>
            <a:r>
              <a:rPr lang="it-IT" sz="1600" b="1" dirty="0">
                <a:solidFill>
                  <a:srgbClr val="FF0000"/>
                </a:solidFill>
              </a:rPr>
              <a:t>og</a:t>
            </a:r>
            <a:r>
              <a:rPr lang="it-IT" sz="1600" b="1" dirty="0">
                <a:solidFill>
                  <a:srgbClr val="00B050"/>
                </a:solidFill>
              </a:rPr>
              <a:t>in</a:t>
            </a:r>
            <a:r>
              <a:rPr lang="it-IT" sz="1600" dirty="0">
                <a:solidFill>
                  <a:schemeClr val="tx2"/>
                </a:solidFill>
              </a:rPr>
              <a:t> mediante una pagina pubblica con opportune form. La </a:t>
            </a:r>
            <a:r>
              <a:rPr lang="it-IT" sz="1600" b="1" dirty="0">
                <a:solidFill>
                  <a:srgbClr val="0070C0"/>
                </a:solidFill>
              </a:rPr>
              <a:t>registrazione</a:t>
            </a:r>
            <a:r>
              <a:rPr lang="it-IT" sz="1600" dirty="0">
                <a:solidFill>
                  <a:schemeClr val="tx2"/>
                </a:solidFill>
              </a:rPr>
              <a:t> richiede l’inserimento di username, indirizzo di email e password e </a:t>
            </a:r>
            <a:r>
              <a:rPr lang="it-IT" sz="1600" b="1" dirty="0">
                <a:solidFill>
                  <a:srgbClr val="7030A0"/>
                </a:solidFill>
              </a:rPr>
              <a:t>controlla la validità sintattica dell’indirizzo di email e l’uguaglianza tra i campi “password” e “ripeti password</a:t>
            </a:r>
            <a:r>
              <a:rPr lang="it-IT" sz="1600" dirty="0">
                <a:solidFill>
                  <a:schemeClr val="tx2"/>
                </a:solidFill>
              </a:rPr>
              <a:t>”. La registrazione </a:t>
            </a:r>
            <a:r>
              <a:rPr lang="it-IT" sz="1600" b="1" dirty="0">
                <a:solidFill>
                  <a:srgbClr val="7030A0"/>
                </a:solidFill>
              </a:rPr>
              <a:t>controlla l’unicità dello username</a:t>
            </a:r>
            <a:r>
              <a:rPr lang="it-IT" sz="1600" dirty="0">
                <a:solidFill>
                  <a:schemeClr val="tx2"/>
                </a:solidFill>
              </a:rPr>
              <a:t>. Una cartella ha un proprietario, un nome e una data di creazione e può contenere altre cartelle e/o documenti. Un documento ha un proprietario, nome, una data di creazione, un sommario e un tipo. </a:t>
            </a:r>
            <a:r>
              <a:rPr lang="it-IT" sz="1600" b="1" dirty="0">
                <a:solidFill>
                  <a:srgbClr val="7030A0"/>
                </a:solidFill>
              </a:rPr>
              <a:t>Quando l’utente accede all’applicazione appare una</a:t>
            </a:r>
            <a:r>
              <a:rPr lang="it-IT" sz="1600" dirty="0">
                <a:solidFill>
                  <a:schemeClr val="tx2"/>
                </a:solidFill>
              </a:rPr>
              <a:t> </a:t>
            </a:r>
            <a:r>
              <a:rPr lang="it-IT" sz="1600" b="1" dirty="0">
                <a:solidFill>
                  <a:srgbClr val="FF0000"/>
                </a:solidFill>
              </a:rPr>
              <a:t>HOME PAGE </a:t>
            </a:r>
            <a:r>
              <a:rPr lang="it-IT" sz="1600" dirty="0">
                <a:solidFill>
                  <a:schemeClr val="tx2"/>
                </a:solidFill>
              </a:rPr>
              <a:t>che contiene un </a:t>
            </a:r>
            <a:r>
              <a:rPr lang="it-IT" sz="1600" b="1" dirty="0">
                <a:solidFill>
                  <a:srgbClr val="00B050"/>
                </a:solidFill>
              </a:rPr>
              <a:t>albero delle proprie cartelle</a:t>
            </a:r>
            <a:r>
              <a:rPr lang="it-IT" sz="1600" dirty="0">
                <a:solidFill>
                  <a:schemeClr val="tx2"/>
                </a:solidFill>
              </a:rPr>
              <a:t>  Nell’HOME PAGE l’utente può </a:t>
            </a:r>
            <a:r>
              <a:rPr lang="it-IT" sz="1600" b="1" dirty="0">
                <a:solidFill>
                  <a:srgbClr val="0070C0"/>
                </a:solidFill>
              </a:rPr>
              <a:t>selezionare una cartella</a:t>
            </a:r>
            <a:r>
              <a:rPr lang="it-IT" sz="1600" dirty="0">
                <a:solidFill>
                  <a:schemeClr val="tx2"/>
                </a:solidFill>
              </a:rPr>
              <a:t> e accedere a una pagina </a:t>
            </a:r>
            <a:r>
              <a:rPr lang="it-IT" sz="1600" b="1" dirty="0">
                <a:solidFill>
                  <a:srgbClr val="FF0000"/>
                </a:solidFill>
              </a:rPr>
              <a:t>CONTENUTI</a:t>
            </a:r>
            <a:r>
              <a:rPr lang="it-IT" sz="1600" dirty="0">
                <a:solidFill>
                  <a:schemeClr val="tx2"/>
                </a:solidFill>
              </a:rPr>
              <a:t> che </a:t>
            </a:r>
            <a:r>
              <a:rPr lang="it-IT" sz="1600" b="1" dirty="0">
                <a:solidFill>
                  <a:srgbClr val="7030A0"/>
                </a:solidFill>
              </a:rPr>
              <a:t>mostra l’elenco delle </a:t>
            </a:r>
            <a:r>
              <a:rPr lang="it-IT" sz="1600" b="1" dirty="0">
                <a:solidFill>
                  <a:srgbClr val="00B050"/>
                </a:solidFill>
              </a:rPr>
              <a:t>cartelle e dei documenti di una cartella</a:t>
            </a:r>
            <a:r>
              <a:rPr lang="it-IT" sz="1600" dirty="0">
                <a:solidFill>
                  <a:schemeClr val="tx2"/>
                </a:solidFill>
              </a:rPr>
              <a:t>. Ogni documento in elenco ha due link: </a:t>
            </a:r>
            <a:r>
              <a:rPr lang="it-IT" sz="1600" b="1" dirty="0">
                <a:solidFill>
                  <a:srgbClr val="0070C0"/>
                </a:solidFill>
              </a:rPr>
              <a:t>accedi e sposta</a:t>
            </a:r>
            <a:r>
              <a:rPr lang="it-IT" sz="1600" dirty="0">
                <a:solidFill>
                  <a:schemeClr val="tx2"/>
                </a:solidFill>
              </a:rPr>
              <a:t>. Quando l’utente seleziona il link accedi, </a:t>
            </a:r>
            <a:r>
              <a:rPr lang="it-IT" sz="1600" b="1" dirty="0">
                <a:solidFill>
                  <a:srgbClr val="7030A0"/>
                </a:solidFill>
              </a:rPr>
              <a:t>appare una pagina </a:t>
            </a:r>
            <a:r>
              <a:rPr lang="it-IT" sz="1600" b="1" dirty="0">
                <a:solidFill>
                  <a:srgbClr val="FF0000"/>
                </a:solidFill>
              </a:rPr>
              <a:t>DOCUMENTO</a:t>
            </a:r>
            <a:r>
              <a:rPr lang="it-IT" sz="1600" dirty="0">
                <a:solidFill>
                  <a:schemeClr val="tx2"/>
                </a:solidFill>
              </a:rPr>
              <a:t>(nella stessa finestra e tab del browser) </a:t>
            </a:r>
            <a:r>
              <a:rPr lang="it-IT" sz="1600" b="1" dirty="0">
                <a:solidFill>
                  <a:srgbClr val="7030A0"/>
                </a:solidFill>
              </a:rPr>
              <a:t>che mostra </a:t>
            </a:r>
            <a:r>
              <a:rPr lang="it-IT" sz="1600" b="1" dirty="0">
                <a:solidFill>
                  <a:srgbClr val="00B050"/>
                </a:solidFill>
              </a:rPr>
              <a:t>tutti i dati del documento selezionato</a:t>
            </a:r>
            <a:r>
              <a:rPr lang="it-IT" sz="1600" dirty="0">
                <a:solidFill>
                  <a:schemeClr val="tx2"/>
                </a:solidFill>
              </a:rPr>
              <a:t>. Quando l’utente seleziona il link sposta, </a:t>
            </a:r>
            <a:r>
              <a:rPr lang="it-IT" sz="1600" b="1" dirty="0">
                <a:solidFill>
                  <a:srgbClr val="7030A0"/>
                </a:solidFill>
              </a:rPr>
              <a:t>appare la HOME PAGE con l’albero delle cartelle</a:t>
            </a:r>
            <a:r>
              <a:rPr lang="it-IT" sz="1600" dirty="0">
                <a:solidFill>
                  <a:schemeClr val="tx2"/>
                </a:solidFill>
              </a:rPr>
              <a:t>; </a:t>
            </a:r>
          </a:p>
          <a:p>
            <a:pPr marL="0" indent="0">
              <a:buNone/>
            </a:pPr>
            <a:r>
              <a:rPr lang="it-IT" sz="1600" dirty="0">
                <a:solidFill>
                  <a:schemeClr val="tx2"/>
                </a:solidFill>
              </a:rPr>
              <a:t>in questo caso la pagina </a:t>
            </a:r>
            <a:r>
              <a:rPr lang="it-IT" sz="1600" b="1" dirty="0">
                <a:solidFill>
                  <a:srgbClr val="00B050"/>
                </a:solidFill>
              </a:rPr>
              <a:t>mostra il messaggio</a:t>
            </a:r>
            <a:r>
              <a:rPr lang="it-IT" sz="1600" dirty="0">
                <a:solidFill>
                  <a:schemeClr val="tx2"/>
                </a:solidFill>
              </a:rPr>
              <a:t> “Stai spostando il documento X dalla cartella Y. Scegli la cartella di destinazione”, la cartella a cui appartiene il documento da spostare NON è selezionabile e </a:t>
            </a:r>
            <a:r>
              <a:rPr lang="it-IT" sz="1600" b="1" dirty="0">
                <a:solidFill>
                  <a:srgbClr val="00B050"/>
                </a:solidFill>
              </a:rPr>
              <a:t>il suo nome è evidenziato </a:t>
            </a:r>
            <a:r>
              <a:rPr lang="it-IT" sz="1600" dirty="0">
                <a:solidFill>
                  <a:schemeClr val="tx2"/>
                </a:solidFill>
              </a:rPr>
              <a:t>(per esempio con un colore diverso). Quando l’utente </a:t>
            </a:r>
            <a:r>
              <a:rPr lang="it-IT" sz="1600" b="1" dirty="0">
                <a:solidFill>
                  <a:srgbClr val="0070C0"/>
                </a:solidFill>
              </a:rPr>
              <a:t>seleziona la cartella di destinazione</a:t>
            </a:r>
            <a:r>
              <a:rPr lang="it-IT" sz="1600" dirty="0">
                <a:solidFill>
                  <a:schemeClr val="tx2"/>
                </a:solidFill>
              </a:rPr>
              <a:t>, il documento è spostato dalla cartella di origine a quella di destinazione e appare la pagina </a:t>
            </a:r>
            <a:r>
              <a:rPr lang="it-IT" sz="1600" dirty="0"/>
              <a:t>CONTENUTI</a:t>
            </a:r>
            <a:r>
              <a:rPr lang="it-IT" sz="1600" dirty="0">
                <a:solidFill>
                  <a:schemeClr val="tx2"/>
                </a:solidFill>
              </a:rPr>
              <a:t> che </a:t>
            </a:r>
            <a:r>
              <a:rPr lang="it-IT" sz="1600" b="1" dirty="0">
                <a:solidFill>
                  <a:srgbClr val="7030A0"/>
                </a:solidFill>
              </a:rPr>
              <a:t>mostra il contenuto aggiornato </a:t>
            </a:r>
            <a:r>
              <a:rPr lang="it-IT" sz="1600" b="1" dirty="0">
                <a:solidFill>
                  <a:srgbClr val="00B050"/>
                </a:solidFill>
              </a:rPr>
              <a:t>della cartella di destinazione</a:t>
            </a:r>
            <a:r>
              <a:rPr lang="it-IT" sz="1600" dirty="0">
                <a:solidFill>
                  <a:schemeClr val="tx2"/>
                </a:solidFill>
              </a:rPr>
              <a:t>. Ogni pagina, tranne la HOME PAGE, contiene un </a:t>
            </a:r>
            <a:r>
              <a:rPr lang="it-IT" sz="1600" dirty="0"/>
              <a:t>collegamento</a:t>
            </a:r>
            <a:r>
              <a:rPr lang="it-IT" sz="1600" dirty="0">
                <a:solidFill>
                  <a:schemeClr val="tx2"/>
                </a:solidFill>
              </a:rPr>
              <a:t> </a:t>
            </a:r>
            <a:r>
              <a:rPr lang="it-IT" sz="1600" b="1" dirty="0">
                <a:solidFill>
                  <a:srgbClr val="7030A0"/>
                </a:solidFill>
              </a:rPr>
              <a:t>per tornare alla pagina precedente</a:t>
            </a:r>
            <a:r>
              <a:rPr lang="it-IT" sz="1600" dirty="0">
                <a:solidFill>
                  <a:schemeClr val="tx2"/>
                </a:solidFill>
              </a:rPr>
              <a:t>. L’applicazione consente il </a:t>
            </a:r>
            <a:r>
              <a:rPr lang="it-IT" sz="1600" b="1" dirty="0">
                <a:solidFill>
                  <a:srgbClr val="00B050"/>
                </a:solidFill>
              </a:rPr>
              <a:t>log</a:t>
            </a:r>
            <a:r>
              <a:rPr lang="it-IT" sz="1600" b="1" dirty="0">
                <a:solidFill>
                  <a:srgbClr val="7030A0"/>
                </a:solidFill>
              </a:rPr>
              <a:t>out </a:t>
            </a:r>
            <a:r>
              <a:rPr lang="it-IT" sz="1600" b="1" dirty="0">
                <a:solidFill>
                  <a:srgbClr val="00B050"/>
                </a:solidFill>
              </a:rPr>
              <a:t>dell’utente da qualsiasi pagina</a:t>
            </a:r>
            <a:r>
              <a:rPr lang="it-IT" sz="1600" dirty="0">
                <a:solidFill>
                  <a:schemeClr val="tx2"/>
                </a:solidFill>
              </a:rPr>
              <a:t>. Una pagina </a:t>
            </a:r>
            <a:r>
              <a:rPr lang="it-IT" sz="1600" b="1" dirty="0">
                <a:solidFill>
                  <a:srgbClr val="FF0000"/>
                </a:solidFill>
              </a:rPr>
              <a:t>GESTIONE CONTENUTI</a:t>
            </a:r>
            <a:r>
              <a:rPr lang="it-IT" sz="1600" dirty="0">
                <a:solidFill>
                  <a:schemeClr val="tx2"/>
                </a:solidFill>
              </a:rPr>
              <a:t> raggiungibile dalla HOME PAGE </a:t>
            </a:r>
            <a:r>
              <a:rPr lang="it-IT" sz="1600" b="1" dirty="0">
                <a:solidFill>
                  <a:srgbClr val="7030A0"/>
                </a:solidFill>
              </a:rPr>
              <a:t>permette all’utente di </a:t>
            </a:r>
            <a:r>
              <a:rPr lang="it-IT" sz="1600" b="1" dirty="0">
                <a:solidFill>
                  <a:srgbClr val="0070C0"/>
                </a:solidFill>
              </a:rPr>
              <a:t>creare</a:t>
            </a:r>
            <a:r>
              <a:rPr lang="it-IT" sz="1600" b="1" dirty="0">
                <a:solidFill>
                  <a:srgbClr val="00B050"/>
                </a:solidFill>
              </a:rPr>
              <a:t> una cartella di primo livello, una cartella all’interno di una cartella esistente e un documento all’interno di una cartella</a:t>
            </a:r>
            <a:r>
              <a:rPr lang="it-IT" sz="1600" dirty="0">
                <a:solidFill>
                  <a:schemeClr val="tx2"/>
                </a:solidFill>
              </a:rPr>
              <a:t>. L’applicazione non richiede la gestione dell’upload dei documenti e delle sottocartelle.</a:t>
            </a:r>
          </a:p>
        </p:txBody>
      </p:sp>
      <p:sp>
        <p:nvSpPr>
          <p:cNvPr id="4" name="CasellaDiTesto 3">
            <a:extLst>
              <a:ext uri="{FF2B5EF4-FFF2-40B4-BE49-F238E27FC236}">
                <a16:creationId xmlns:a16="http://schemas.microsoft.com/office/drawing/2014/main" id="{2BB2D7B1-2140-384F-700C-700F5663AB72}"/>
              </a:ext>
            </a:extLst>
          </p:cNvPr>
          <p:cNvSpPr txBox="1"/>
          <p:nvPr/>
        </p:nvSpPr>
        <p:spPr>
          <a:xfrm>
            <a:off x="609600" y="6302159"/>
            <a:ext cx="7797800" cy="369332"/>
          </a:xfrm>
          <a:prstGeom prst="rect">
            <a:avLst/>
          </a:prstGeom>
          <a:noFill/>
        </p:spPr>
        <p:txBody>
          <a:bodyPr wrap="square" rtlCol="0">
            <a:spAutoFit/>
          </a:bodyPr>
          <a:lstStyle/>
          <a:p>
            <a:r>
              <a:rPr lang="it-IT" b="1" dirty="0">
                <a:solidFill>
                  <a:srgbClr val="FF0000"/>
                </a:solidFill>
              </a:rPr>
              <a:t>Pages (Views)</a:t>
            </a:r>
            <a:r>
              <a:rPr lang="it-IT" b="1" dirty="0"/>
              <a:t>, </a:t>
            </a:r>
            <a:r>
              <a:rPr lang="it-IT" b="1" dirty="0">
                <a:solidFill>
                  <a:srgbClr val="00B050"/>
                </a:solidFill>
              </a:rPr>
              <a:t>View components</a:t>
            </a:r>
            <a:r>
              <a:rPr lang="it-IT" b="1" dirty="0"/>
              <a:t>, </a:t>
            </a:r>
            <a:r>
              <a:rPr lang="it-IT" b="1" dirty="0">
                <a:solidFill>
                  <a:srgbClr val="0070C0"/>
                </a:solidFill>
              </a:rPr>
              <a:t>Events</a:t>
            </a:r>
            <a:r>
              <a:rPr lang="it-IT" b="1" dirty="0"/>
              <a:t>, </a:t>
            </a:r>
            <a:r>
              <a:rPr lang="it-IT" b="1" dirty="0">
                <a:solidFill>
                  <a:srgbClr val="7030A0"/>
                </a:solidFill>
              </a:rPr>
              <a:t>Actions</a:t>
            </a:r>
          </a:p>
        </p:txBody>
      </p:sp>
    </p:spTree>
    <p:extLst>
      <p:ext uri="{BB962C8B-B14F-4D97-AF65-F5344CB8AC3E}">
        <p14:creationId xmlns:p14="http://schemas.microsoft.com/office/powerpoint/2010/main" val="237816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31A476-3874-8BEF-40C9-50BD70BC99E2}"/>
              </a:ext>
            </a:extLst>
          </p:cNvPr>
          <p:cNvSpPr>
            <a:spLocks noGrp="1"/>
          </p:cNvSpPr>
          <p:nvPr>
            <p:ph type="title"/>
          </p:nvPr>
        </p:nvSpPr>
        <p:spPr>
          <a:xfrm>
            <a:off x="1069848" y="416142"/>
            <a:ext cx="8886884" cy="624480"/>
          </a:xfrm>
        </p:spPr>
        <p:txBody>
          <a:bodyPr/>
          <a:lstStyle/>
          <a:p>
            <a:pPr algn="ctr"/>
            <a:r>
              <a:rPr lang="it-IT" dirty="0"/>
              <a:t>Database Design</a:t>
            </a:r>
          </a:p>
        </p:txBody>
      </p:sp>
      <p:pic>
        <p:nvPicPr>
          <p:cNvPr id="5" name="Segnaposto contenuto 4" descr="Immagine che contiene testo, diagramma, linea, Disegno tecnico&#10;&#10;Descrizione generata automaticamente">
            <a:extLst>
              <a:ext uri="{FF2B5EF4-FFF2-40B4-BE49-F238E27FC236}">
                <a16:creationId xmlns:a16="http://schemas.microsoft.com/office/drawing/2014/main" id="{3AA11456-A5C5-D1DF-7E4D-63F263E6E2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065" y="1666658"/>
            <a:ext cx="3760470" cy="4775200"/>
          </a:xfrm>
        </p:spPr>
      </p:pic>
      <p:sp>
        <p:nvSpPr>
          <p:cNvPr id="6" name="CasellaDiTesto 5">
            <a:extLst>
              <a:ext uri="{FF2B5EF4-FFF2-40B4-BE49-F238E27FC236}">
                <a16:creationId xmlns:a16="http://schemas.microsoft.com/office/drawing/2014/main" id="{EEE6A914-2C5F-0C09-75DA-D5A1FFF381E6}"/>
              </a:ext>
            </a:extLst>
          </p:cNvPr>
          <p:cNvSpPr txBox="1"/>
          <p:nvPr/>
        </p:nvSpPr>
        <p:spPr>
          <a:xfrm>
            <a:off x="1409065" y="1333500"/>
            <a:ext cx="3201035" cy="369332"/>
          </a:xfrm>
          <a:prstGeom prst="rect">
            <a:avLst/>
          </a:prstGeom>
          <a:noFill/>
        </p:spPr>
        <p:txBody>
          <a:bodyPr wrap="square" rtlCol="0">
            <a:spAutoFit/>
          </a:bodyPr>
          <a:lstStyle/>
          <a:p>
            <a:r>
              <a:rPr lang="it-IT" dirty="0"/>
              <a:t>Schema Concettuale</a:t>
            </a:r>
          </a:p>
        </p:txBody>
      </p:sp>
      <p:sp>
        <p:nvSpPr>
          <p:cNvPr id="3" name="CasellaDiTesto 2">
            <a:extLst>
              <a:ext uri="{FF2B5EF4-FFF2-40B4-BE49-F238E27FC236}">
                <a16:creationId xmlns:a16="http://schemas.microsoft.com/office/drawing/2014/main" id="{B04443E5-41A5-7C87-91A6-62A73267B8B9}"/>
              </a:ext>
            </a:extLst>
          </p:cNvPr>
          <p:cNvSpPr txBox="1"/>
          <p:nvPr/>
        </p:nvSpPr>
        <p:spPr>
          <a:xfrm>
            <a:off x="7581902" y="1360044"/>
            <a:ext cx="3201035" cy="369332"/>
          </a:xfrm>
          <a:prstGeom prst="rect">
            <a:avLst/>
          </a:prstGeom>
          <a:noFill/>
        </p:spPr>
        <p:txBody>
          <a:bodyPr wrap="square" rtlCol="0">
            <a:spAutoFit/>
          </a:bodyPr>
          <a:lstStyle/>
          <a:p>
            <a:r>
              <a:rPr lang="it-IT" dirty="0"/>
              <a:t>Schema Logico</a:t>
            </a:r>
          </a:p>
        </p:txBody>
      </p:sp>
      <p:sp>
        <p:nvSpPr>
          <p:cNvPr id="7" name="CasellaDiTesto 6">
            <a:extLst>
              <a:ext uri="{FF2B5EF4-FFF2-40B4-BE49-F238E27FC236}">
                <a16:creationId xmlns:a16="http://schemas.microsoft.com/office/drawing/2014/main" id="{F23697F0-4D07-0527-C7DF-D4E3199946F8}"/>
              </a:ext>
            </a:extLst>
          </p:cNvPr>
          <p:cNvSpPr txBox="1"/>
          <p:nvPr/>
        </p:nvSpPr>
        <p:spPr>
          <a:xfrm>
            <a:off x="6095999" y="2228597"/>
            <a:ext cx="4804229" cy="307777"/>
          </a:xfrm>
          <a:prstGeom prst="rect">
            <a:avLst/>
          </a:prstGeom>
          <a:noFill/>
        </p:spPr>
        <p:txBody>
          <a:bodyPr wrap="square" rtlCol="0">
            <a:spAutoFit/>
          </a:bodyPr>
          <a:lstStyle/>
          <a:p>
            <a:r>
              <a:rPr lang="it-IT" sz="1400" dirty="0"/>
              <a:t>User(</a:t>
            </a:r>
            <a:r>
              <a:rPr lang="it-IT" sz="1400" b="1" u="sng" dirty="0"/>
              <a:t>Id</a:t>
            </a:r>
            <a:r>
              <a:rPr lang="it-IT" sz="1400" dirty="0"/>
              <a:t>, Name, Surname, Username, Email, Password)</a:t>
            </a:r>
          </a:p>
        </p:txBody>
      </p:sp>
      <p:sp>
        <p:nvSpPr>
          <p:cNvPr id="8" name="CasellaDiTesto 7">
            <a:extLst>
              <a:ext uri="{FF2B5EF4-FFF2-40B4-BE49-F238E27FC236}">
                <a16:creationId xmlns:a16="http://schemas.microsoft.com/office/drawing/2014/main" id="{335DD8C1-3B00-E08E-5863-846596552359}"/>
              </a:ext>
            </a:extLst>
          </p:cNvPr>
          <p:cNvSpPr txBox="1"/>
          <p:nvPr/>
        </p:nvSpPr>
        <p:spPr>
          <a:xfrm>
            <a:off x="6095999" y="3382222"/>
            <a:ext cx="4804229" cy="307777"/>
          </a:xfrm>
          <a:prstGeom prst="rect">
            <a:avLst/>
          </a:prstGeom>
          <a:noFill/>
        </p:spPr>
        <p:txBody>
          <a:bodyPr wrap="square" rtlCol="0">
            <a:spAutoFit/>
          </a:bodyPr>
          <a:lstStyle/>
          <a:p>
            <a:r>
              <a:rPr lang="it-IT" sz="1400" dirty="0"/>
              <a:t>Folder(</a:t>
            </a:r>
            <a:r>
              <a:rPr lang="it-IT" sz="1400" b="1" u="sng" dirty="0"/>
              <a:t>Id</a:t>
            </a:r>
            <a:r>
              <a:rPr lang="it-IT" sz="1400" dirty="0"/>
              <a:t>, Owner Id, Name, Timestamp, Parent Id)</a:t>
            </a:r>
          </a:p>
        </p:txBody>
      </p:sp>
      <p:sp>
        <p:nvSpPr>
          <p:cNvPr id="9" name="CasellaDiTesto 8">
            <a:extLst>
              <a:ext uri="{FF2B5EF4-FFF2-40B4-BE49-F238E27FC236}">
                <a16:creationId xmlns:a16="http://schemas.microsoft.com/office/drawing/2014/main" id="{2951F007-221B-7A4C-880D-9ADE2EF76A09}"/>
              </a:ext>
            </a:extLst>
          </p:cNvPr>
          <p:cNvSpPr txBox="1"/>
          <p:nvPr/>
        </p:nvSpPr>
        <p:spPr>
          <a:xfrm>
            <a:off x="6095999" y="4569157"/>
            <a:ext cx="5531123" cy="307777"/>
          </a:xfrm>
          <a:prstGeom prst="rect">
            <a:avLst/>
          </a:prstGeom>
          <a:noFill/>
        </p:spPr>
        <p:txBody>
          <a:bodyPr wrap="square" rtlCol="0">
            <a:spAutoFit/>
          </a:bodyPr>
          <a:lstStyle/>
          <a:p>
            <a:r>
              <a:rPr lang="it-IT" sz="1400" dirty="0"/>
              <a:t>Doc(</a:t>
            </a:r>
            <a:r>
              <a:rPr lang="it-IT" sz="1400" b="1" u="sng" dirty="0"/>
              <a:t>Id</a:t>
            </a:r>
            <a:r>
              <a:rPr lang="it-IT" sz="1400" dirty="0"/>
              <a:t>, Folder Id, Name, Timestamp, Summary, Type)</a:t>
            </a:r>
          </a:p>
        </p:txBody>
      </p:sp>
      <p:cxnSp>
        <p:nvCxnSpPr>
          <p:cNvPr id="11" name="Connettore 2 10">
            <a:extLst>
              <a:ext uri="{FF2B5EF4-FFF2-40B4-BE49-F238E27FC236}">
                <a16:creationId xmlns:a16="http://schemas.microsoft.com/office/drawing/2014/main" id="{8ECB6935-15ED-FDC4-F2F6-8188B047CD01}"/>
              </a:ext>
            </a:extLst>
          </p:cNvPr>
          <p:cNvCxnSpPr/>
          <p:nvPr/>
        </p:nvCxnSpPr>
        <p:spPr>
          <a:xfrm flipH="1" flipV="1">
            <a:off x="6749143" y="2536374"/>
            <a:ext cx="624114" cy="892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Figura a mano libera: forma 19">
            <a:extLst>
              <a:ext uri="{FF2B5EF4-FFF2-40B4-BE49-F238E27FC236}">
                <a16:creationId xmlns:a16="http://schemas.microsoft.com/office/drawing/2014/main" id="{D093B308-FFC1-CFF0-C543-7129BA74F64F}"/>
              </a:ext>
            </a:extLst>
          </p:cNvPr>
          <p:cNvSpPr/>
          <p:nvPr/>
        </p:nvSpPr>
        <p:spPr>
          <a:xfrm>
            <a:off x="5899952" y="2540000"/>
            <a:ext cx="1168505" cy="2090057"/>
          </a:xfrm>
          <a:custGeom>
            <a:avLst/>
            <a:gdLst>
              <a:gd name="connsiteX0" fmla="*/ 1168505 w 1168505"/>
              <a:gd name="connsiteY0" fmla="*/ 2090057 h 2090057"/>
              <a:gd name="connsiteX1" fmla="*/ 7362 w 1168505"/>
              <a:gd name="connsiteY1" fmla="*/ 1117600 h 2090057"/>
              <a:gd name="connsiteX2" fmla="*/ 762105 w 1168505"/>
              <a:gd name="connsiteY2" fmla="*/ 0 h 2090057"/>
            </a:gdLst>
            <a:ahLst/>
            <a:cxnLst>
              <a:cxn ang="0">
                <a:pos x="connsiteX0" y="connsiteY0"/>
              </a:cxn>
              <a:cxn ang="0">
                <a:pos x="connsiteX1" y="connsiteY1"/>
              </a:cxn>
              <a:cxn ang="0">
                <a:pos x="connsiteX2" y="connsiteY2"/>
              </a:cxn>
            </a:cxnLst>
            <a:rect l="l" t="t" r="r" b="b"/>
            <a:pathLst>
              <a:path w="1168505" h="2090057">
                <a:moveTo>
                  <a:pt x="1168505" y="2090057"/>
                </a:moveTo>
                <a:cubicBezTo>
                  <a:pt x="621800" y="1778000"/>
                  <a:pt x="75095" y="1465943"/>
                  <a:pt x="7362" y="1117600"/>
                </a:cubicBezTo>
                <a:cubicBezTo>
                  <a:pt x="-60371" y="769257"/>
                  <a:pt x="350867" y="384628"/>
                  <a:pt x="762105"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Triangolo isoscele 20">
            <a:extLst>
              <a:ext uri="{FF2B5EF4-FFF2-40B4-BE49-F238E27FC236}">
                <a16:creationId xmlns:a16="http://schemas.microsoft.com/office/drawing/2014/main" id="{978E0303-1F05-E8D8-08BC-3F40DED8DE37}"/>
              </a:ext>
            </a:extLst>
          </p:cNvPr>
          <p:cNvSpPr/>
          <p:nvPr/>
        </p:nvSpPr>
        <p:spPr>
          <a:xfrm rot="3109330">
            <a:off x="6694185" y="2512304"/>
            <a:ext cx="45719" cy="45719"/>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2 22">
            <a:extLst>
              <a:ext uri="{FF2B5EF4-FFF2-40B4-BE49-F238E27FC236}">
                <a16:creationId xmlns:a16="http://schemas.microsoft.com/office/drawing/2014/main" id="{317CA514-3903-4820-D84A-03DFCCDCE28C}"/>
              </a:ext>
            </a:extLst>
          </p:cNvPr>
          <p:cNvCxnSpPr/>
          <p:nvPr/>
        </p:nvCxnSpPr>
        <p:spPr>
          <a:xfrm flipH="1" flipV="1">
            <a:off x="6952343" y="3689999"/>
            <a:ext cx="1016000" cy="879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16" name="Input penna 15">
                <a:extLst>
                  <a:ext uri="{FF2B5EF4-FFF2-40B4-BE49-F238E27FC236}">
                    <a16:creationId xmlns:a16="http://schemas.microsoft.com/office/drawing/2014/main" id="{F0EF5CD5-4503-C6DB-B0C3-7849FBA660BB}"/>
                  </a:ext>
                </a:extLst>
              </p14:cNvPr>
              <p14:cNvContentPartPr/>
              <p14:nvPr/>
            </p14:nvContentPartPr>
            <p14:xfrm>
              <a:off x="2871998" y="5287177"/>
              <a:ext cx="758880" cy="166320"/>
            </p14:xfrm>
          </p:contentPart>
        </mc:Choice>
        <mc:Fallback>
          <p:pic>
            <p:nvPicPr>
              <p:cNvPr id="16" name="Input penna 15">
                <a:extLst>
                  <a:ext uri="{FF2B5EF4-FFF2-40B4-BE49-F238E27FC236}">
                    <a16:creationId xmlns:a16="http://schemas.microsoft.com/office/drawing/2014/main" id="{F0EF5CD5-4503-C6DB-B0C3-7849FBA660BB}"/>
                  </a:ext>
                </a:extLst>
              </p:cNvPr>
              <p:cNvPicPr/>
              <p:nvPr/>
            </p:nvPicPr>
            <p:blipFill>
              <a:blip r:embed="rId4"/>
              <a:stretch>
                <a:fillRect/>
              </a:stretch>
            </p:blipFill>
            <p:spPr>
              <a:xfrm>
                <a:off x="2809358" y="4909177"/>
                <a:ext cx="884520" cy="921960"/>
              </a:xfrm>
              <a:prstGeom prst="rect">
                <a:avLst/>
              </a:prstGeom>
            </p:spPr>
          </p:pic>
        </mc:Fallback>
      </mc:AlternateContent>
      <p:grpSp>
        <p:nvGrpSpPr>
          <p:cNvPr id="19" name="Gruppo 18">
            <a:extLst>
              <a:ext uri="{FF2B5EF4-FFF2-40B4-BE49-F238E27FC236}">
                <a16:creationId xmlns:a16="http://schemas.microsoft.com/office/drawing/2014/main" id="{108D903B-F94C-F72C-12DE-B7178A077AD4}"/>
              </a:ext>
            </a:extLst>
          </p:cNvPr>
          <p:cNvGrpSpPr/>
          <p:nvPr/>
        </p:nvGrpSpPr>
        <p:grpSpPr>
          <a:xfrm>
            <a:off x="2453940" y="5330377"/>
            <a:ext cx="921698" cy="270333"/>
            <a:chOff x="2453940" y="5330377"/>
            <a:chExt cx="921698" cy="270333"/>
          </a:xfrm>
        </p:grpSpPr>
        <mc:AlternateContent xmlns:mc="http://schemas.openxmlformats.org/markup-compatibility/2006">
          <mc:Choice xmlns:p14="http://schemas.microsoft.com/office/powerpoint/2010/main" xmlns:aink="http://schemas.microsoft.com/office/drawing/2016/ink" Requires="p14 aink">
            <p:contentPart p14:bwMode="auto" r:id="rId5">
              <p14:nvContentPartPr>
                <p14:cNvPr id="4" name="Input penna 3">
                  <a:extLst>
                    <a:ext uri="{FF2B5EF4-FFF2-40B4-BE49-F238E27FC236}">
                      <a16:creationId xmlns:a16="http://schemas.microsoft.com/office/drawing/2014/main" id="{E1053732-66C2-A027-E994-C0898126A2AE}"/>
                    </a:ext>
                  </a:extLst>
                </p14:cNvPr>
                <p14:cNvContentPartPr/>
                <p14:nvPr/>
              </p14:nvContentPartPr>
              <p14:xfrm>
                <a:off x="2941118" y="5345857"/>
                <a:ext cx="78480" cy="53640"/>
              </p14:xfrm>
            </p:contentPart>
          </mc:Choice>
          <mc:Fallback>
            <p:pic>
              <p:nvPicPr>
                <p:cNvPr id="4" name="Input penna 3">
                  <a:extLst>
                    <a:ext uri="{FF2B5EF4-FFF2-40B4-BE49-F238E27FC236}">
                      <a16:creationId xmlns:a16="http://schemas.microsoft.com/office/drawing/2014/main" id="{E1053732-66C2-A027-E994-C0898126A2AE}"/>
                    </a:ext>
                  </a:extLst>
                </p:cNvPr>
                <p:cNvPicPr/>
                <p:nvPr/>
              </p:nvPicPr>
              <p:blipFill>
                <a:blip r:embed="rId6"/>
                <a:stretch>
                  <a:fillRect/>
                </a:stretch>
              </p:blipFill>
              <p:spPr>
                <a:xfrm>
                  <a:off x="2932478" y="5292217"/>
                  <a:ext cx="96120" cy="161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10" name="Input penna 9">
                  <a:extLst>
                    <a:ext uri="{FF2B5EF4-FFF2-40B4-BE49-F238E27FC236}">
                      <a16:creationId xmlns:a16="http://schemas.microsoft.com/office/drawing/2014/main" id="{BE2C8518-FEE3-7AD5-30D3-97F06A89B0B1}"/>
                    </a:ext>
                  </a:extLst>
                </p14:cNvPr>
                <p14:cNvContentPartPr/>
                <p14:nvPr/>
              </p14:nvContentPartPr>
              <p14:xfrm>
                <a:off x="2978558" y="5365297"/>
                <a:ext cx="39600" cy="45000"/>
              </p14:xfrm>
            </p:contentPart>
          </mc:Choice>
          <mc:Fallback>
            <p:pic>
              <p:nvPicPr>
                <p:cNvPr id="10" name="Input penna 9">
                  <a:extLst>
                    <a:ext uri="{FF2B5EF4-FFF2-40B4-BE49-F238E27FC236}">
                      <a16:creationId xmlns:a16="http://schemas.microsoft.com/office/drawing/2014/main" id="{BE2C8518-FEE3-7AD5-30D3-97F06A89B0B1}"/>
                    </a:ext>
                  </a:extLst>
                </p:cNvPr>
                <p:cNvPicPr/>
                <p:nvPr/>
              </p:nvPicPr>
              <p:blipFill>
                <a:blip r:embed="rId8"/>
                <a:stretch>
                  <a:fillRect/>
                </a:stretch>
              </p:blipFill>
              <p:spPr>
                <a:xfrm>
                  <a:off x="2969918" y="5311657"/>
                  <a:ext cx="57240" cy="152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
              <p14:nvContentPartPr>
                <p14:cNvPr id="12" name="Input penna 11">
                  <a:extLst>
                    <a:ext uri="{FF2B5EF4-FFF2-40B4-BE49-F238E27FC236}">
                      <a16:creationId xmlns:a16="http://schemas.microsoft.com/office/drawing/2014/main" id="{94AF95B5-CADA-705A-8B3E-DB0D30D258F9}"/>
                    </a:ext>
                  </a:extLst>
                </p14:cNvPr>
                <p14:cNvContentPartPr/>
                <p14:nvPr/>
              </p14:nvContentPartPr>
              <p14:xfrm>
                <a:off x="2958398" y="5350177"/>
                <a:ext cx="411840" cy="68400"/>
              </p14:xfrm>
            </p:contentPart>
          </mc:Choice>
          <mc:Fallback>
            <p:pic>
              <p:nvPicPr>
                <p:cNvPr id="12" name="Input penna 11">
                  <a:extLst>
                    <a:ext uri="{FF2B5EF4-FFF2-40B4-BE49-F238E27FC236}">
                      <a16:creationId xmlns:a16="http://schemas.microsoft.com/office/drawing/2014/main" id="{94AF95B5-CADA-705A-8B3E-DB0D30D258F9}"/>
                    </a:ext>
                  </a:extLst>
                </p:cNvPr>
                <p:cNvPicPr/>
                <p:nvPr/>
              </p:nvPicPr>
              <p:blipFill>
                <a:blip r:embed="rId10"/>
                <a:stretch>
                  <a:fillRect/>
                </a:stretch>
              </p:blipFill>
              <p:spPr>
                <a:xfrm>
                  <a:off x="2949758" y="5296177"/>
                  <a:ext cx="429480" cy="1760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13" name="Input penna 12">
                  <a:extLst>
                    <a:ext uri="{FF2B5EF4-FFF2-40B4-BE49-F238E27FC236}">
                      <a16:creationId xmlns:a16="http://schemas.microsoft.com/office/drawing/2014/main" id="{48FCFBA0-73C8-AED2-DDBE-E5F888BB85EE}"/>
                    </a:ext>
                  </a:extLst>
                </p14:cNvPr>
                <p14:cNvContentPartPr/>
                <p14:nvPr/>
              </p14:nvContentPartPr>
              <p14:xfrm>
                <a:off x="3277718" y="5382577"/>
                <a:ext cx="97920" cy="9720"/>
              </p14:xfrm>
            </p:contentPart>
          </mc:Choice>
          <mc:Fallback>
            <p:pic>
              <p:nvPicPr>
                <p:cNvPr id="13" name="Input penna 12">
                  <a:extLst>
                    <a:ext uri="{FF2B5EF4-FFF2-40B4-BE49-F238E27FC236}">
                      <a16:creationId xmlns:a16="http://schemas.microsoft.com/office/drawing/2014/main" id="{48FCFBA0-73C8-AED2-DDBE-E5F888BB85EE}"/>
                    </a:ext>
                  </a:extLst>
                </p:cNvPr>
                <p:cNvPicPr/>
                <p:nvPr/>
              </p:nvPicPr>
              <p:blipFill>
                <a:blip r:embed="rId12"/>
                <a:stretch>
                  <a:fillRect/>
                </a:stretch>
              </p:blipFill>
              <p:spPr>
                <a:xfrm>
                  <a:off x="3268718" y="5328577"/>
                  <a:ext cx="115560" cy="117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14" name="Input penna 13">
                  <a:extLst>
                    <a:ext uri="{FF2B5EF4-FFF2-40B4-BE49-F238E27FC236}">
                      <a16:creationId xmlns:a16="http://schemas.microsoft.com/office/drawing/2014/main" id="{7300D670-42EA-4C4D-DAE4-3CCB430AF866}"/>
                    </a:ext>
                  </a:extLst>
                </p14:cNvPr>
                <p14:cNvContentPartPr/>
                <p14:nvPr/>
              </p14:nvContentPartPr>
              <p14:xfrm>
                <a:off x="3032918" y="5330377"/>
                <a:ext cx="275760" cy="114120"/>
              </p14:xfrm>
            </p:contentPart>
          </mc:Choice>
          <mc:Fallback>
            <p:pic>
              <p:nvPicPr>
                <p:cNvPr id="14" name="Input penna 13">
                  <a:extLst>
                    <a:ext uri="{FF2B5EF4-FFF2-40B4-BE49-F238E27FC236}">
                      <a16:creationId xmlns:a16="http://schemas.microsoft.com/office/drawing/2014/main" id="{7300D670-42EA-4C4D-DAE4-3CCB430AF866}"/>
                    </a:ext>
                  </a:extLst>
                </p:cNvPr>
                <p:cNvPicPr/>
                <p:nvPr/>
              </p:nvPicPr>
              <p:blipFill>
                <a:blip r:embed="rId14"/>
                <a:stretch>
                  <a:fillRect/>
                </a:stretch>
              </p:blipFill>
              <p:spPr>
                <a:xfrm>
                  <a:off x="3023918" y="5276737"/>
                  <a:ext cx="293400" cy="221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18" name="Input penna 17">
                  <a:extLst>
                    <a:ext uri="{FF2B5EF4-FFF2-40B4-BE49-F238E27FC236}">
                      <a16:creationId xmlns:a16="http://schemas.microsoft.com/office/drawing/2014/main" id="{ADEF545B-7A69-699D-AC4F-ABFD15AD29B8}"/>
                    </a:ext>
                  </a:extLst>
                </p14:cNvPr>
                <p14:cNvContentPartPr/>
                <p14:nvPr/>
              </p14:nvContentPartPr>
              <p14:xfrm>
                <a:off x="2453940" y="5332510"/>
                <a:ext cx="518400" cy="268200"/>
              </p14:xfrm>
            </p:contentPart>
          </mc:Choice>
          <mc:Fallback>
            <p:pic>
              <p:nvPicPr>
                <p:cNvPr id="18" name="Input penna 17">
                  <a:extLst>
                    <a:ext uri="{FF2B5EF4-FFF2-40B4-BE49-F238E27FC236}">
                      <a16:creationId xmlns:a16="http://schemas.microsoft.com/office/drawing/2014/main" id="{ADEF545B-7A69-699D-AC4F-ABFD15AD29B8}"/>
                    </a:ext>
                  </a:extLst>
                </p:cNvPr>
                <p:cNvPicPr/>
                <p:nvPr/>
              </p:nvPicPr>
              <p:blipFill>
                <a:blip r:embed="rId16"/>
                <a:stretch>
                  <a:fillRect/>
                </a:stretch>
              </p:blipFill>
              <p:spPr>
                <a:xfrm>
                  <a:off x="2390940" y="4954510"/>
                  <a:ext cx="644040" cy="1023840"/>
                </a:xfrm>
                <a:prstGeom prst="rect">
                  <a:avLst/>
                </a:prstGeom>
              </p:spPr>
            </p:pic>
          </mc:Fallback>
        </mc:AlternateContent>
      </p:grpSp>
      <p:grpSp>
        <p:nvGrpSpPr>
          <p:cNvPr id="25" name="Gruppo 24">
            <a:extLst>
              <a:ext uri="{FF2B5EF4-FFF2-40B4-BE49-F238E27FC236}">
                <a16:creationId xmlns:a16="http://schemas.microsoft.com/office/drawing/2014/main" id="{A0B21167-E084-995F-C2B3-EF8285413710}"/>
              </a:ext>
            </a:extLst>
          </p:cNvPr>
          <p:cNvGrpSpPr/>
          <p:nvPr/>
        </p:nvGrpSpPr>
        <p:grpSpPr>
          <a:xfrm>
            <a:off x="2450700" y="5536630"/>
            <a:ext cx="73800" cy="83520"/>
            <a:chOff x="2450700" y="5536630"/>
            <a:chExt cx="73800" cy="83520"/>
          </a:xfrm>
        </p:grpSpPr>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22" name="Input penna 21">
                  <a:extLst>
                    <a:ext uri="{FF2B5EF4-FFF2-40B4-BE49-F238E27FC236}">
                      <a16:creationId xmlns:a16="http://schemas.microsoft.com/office/drawing/2014/main" id="{43B3E103-A49A-E184-6B2E-88D1358CD202}"/>
                    </a:ext>
                  </a:extLst>
                </p14:cNvPr>
                <p14:cNvContentPartPr/>
                <p14:nvPr/>
              </p14:nvContentPartPr>
              <p14:xfrm>
                <a:off x="2450700" y="5536630"/>
                <a:ext cx="70560" cy="83520"/>
              </p14:xfrm>
            </p:contentPart>
          </mc:Choice>
          <mc:Fallback>
            <p:pic>
              <p:nvPicPr>
                <p:cNvPr id="22" name="Input penna 21">
                  <a:extLst>
                    <a:ext uri="{FF2B5EF4-FFF2-40B4-BE49-F238E27FC236}">
                      <a16:creationId xmlns:a16="http://schemas.microsoft.com/office/drawing/2014/main" id="{43B3E103-A49A-E184-6B2E-88D1358CD202}"/>
                    </a:ext>
                  </a:extLst>
                </p:cNvPr>
                <p:cNvPicPr/>
                <p:nvPr/>
              </p:nvPicPr>
              <p:blipFill>
                <a:blip r:embed="rId18"/>
                <a:stretch>
                  <a:fillRect/>
                </a:stretch>
              </p:blipFill>
              <p:spPr>
                <a:xfrm>
                  <a:off x="2441700" y="5482630"/>
                  <a:ext cx="88200" cy="191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24" name="Input penna 23">
                  <a:extLst>
                    <a:ext uri="{FF2B5EF4-FFF2-40B4-BE49-F238E27FC236}">
                      <a16:creationId xmlns:a16="http://schemas.microsoft.com/office/drawing/2014/main" id="{2A01A68C-5B96-85E9-D11D-9E91804EF35B}"/>
                    </a:ext>
                  </a:extLst>
                </p14:cNvPr>
                <p14:cNvContentPartPr/>
                <p14:nvPr/>
              </p14:nvContentPartPr>
              <p14:xfrm>
                <a:off x="2506860" y="5565070"/>
                <a:ext cx="17640" cy="45720"/>
              </p14:xfrm>
            </p:contentPart>
          </mc:Choice>
          <mc:Fallback>
            <p:pic>
              <p:nvPicPr>
                <p:cNvPr id="24" name="Input penna 23">
                  <a:extLst>
                    <a:ext uri="{FF2B5EF4-FFF2-40B4-BE49-F238E27FC236}">
                      <a16:creationId xmlns:a16="http://schemas.microsoft.com/office/drawing/2014/main" id="{2A01A68C-5B96-85E9-D11D-9E91804EF35B}"/>
                    </a:ext>
                  </a:extLst>
                </p:cNvPr>
                <p:cNvPicPr/>
                <p:nvPr/>
              </p:nvPicPr>
              <p:blipFill>
                <a:blip r:embed="rId20"/>
                <a:stretch>
                  <a:fillRect/>
                </a:stretch>
              </p:blipFill>
              <p:spPr>
                <a:xfrm>
                  <a:off x="2498220" y="5511430"/>
                  <a:ext cx="35280" cy="153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
            <p14:nvContentPartPr>
              <p14:cNvPr id="30" name="Input penna 29">
                <a:extLst>
                  <a:ext uri="{FF2B5EF4-FFF2-40B4-BE49-F238E27FC236}">
                    <a16:creationId xmlns:a16="http://schemas.microsoft.com/office/drawing/2014/main" id="{546E33C4-246E-D64E-EDAF-252370F623D4}"/>
                  </a:ext>
                </a:extLst>
              </p14:cNvPr>
              <p14:cNvContentPartPr/>
              <p14:nvPr/>
            </p14:nvContentPartPr>
            <p14:xfrm>
              <a:off x="2435708" y="5609846"/>
              <a:ext cx="360" cy="360"/>
            </p14:xfrm>
          </p:contentPart>
        </mc:Choice>
        <mc:Fallback>
          <p:pic>
            <p:nvPicPr>
              <p:cNvPr id="30" name="Input penna 29">
                <a:extLst>
                  <a:ext uri="{FF2B5EF4-FFF2-40B4-BE49-F238E27FC236}">
                    <a16:creationId xmlns:a16="http://schemas.microsoft.com/office/drawing/2014/main" id="{546E33C4-246E-D64E-EDAF-252370F623D4}"/>
                  </a:ext>
                </a:extLst>
              </p:cNvPr>
              <p:cNvPicPr/>
              <p:nvPr/>
            </p:nvPicPr>
            <p:blipFill>
              <a:blip r:embed="rId22"/>
              <a:stretch>
                <a:fillRect/>
              </a:stretch>
            </p:blipFill>
            <p:spPr>
              <a:xfrm>
                <a:off x="2431388" y="5605526"/>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40" name="Input penna 39">
                <a:extLst>
                  <a:ext uri="{FF2B5EF4-FFF2-40B4-BE49-F238E27FC236}">
                    <a16:creationId xmlns:a16="http://schemas.microsoft.com/office/drawing/2014/main" id="{F4834330-6BD8-1B3A-E82B-85C7F69758DE}"/>
                  </a:ext>
                </a:extLst>
              </p14:cNvPr>
              <p14:cNvContentPartPr/>
              <p14:nvPr/>
            </p14:nvContentPartPr>
            <p14:xfrm>
              <a:off x="2438125" y="5465260"/>
              <a:ext cx="360" cy="177120"/>
            </p14:xfrm>
          </p:contentPart>
        </mc:Choice>
        <mc:Fallback>
          <p:pic>
            <p:nvPicPr>
              <p:cNvPr id="40" name="Input penna 39">
                <a:extLst>
                  <a:ext uri="{FF2B5EF4-FFF2-40B4-BE49-F238E27FC236}">
                    <a16:creationId xmlns:a16="http://schemas.microsoft.com/office/drawing/2014/main" id="{F4834330-6BD8-1B3A-E82B-85C7F69758DE}"/>
                  </a:ext>
                </a:extLst>
              </p:cNvPr>
              <p:cNvPicPr/>
              <p:nvPr/>
            </p:nvPicPr>
            <p:blipFill>
              <a:blip r:embed="rId24"/>
              <a:stretch>
                <a:fillRect/>
              </a:stretch>
            </p:blipFill>
            <p:spPr>
              <a:xfrm>
                <a:off x="2433805" y="5460940"/>
                <a:ext cx="9000" cy="185760"/>
              </a:xfrm>
              <a:prstGeom prst="rect">
                <a:avLst/>
              </a:prstGeom>
            </p:spPr>
          </p:pic>
        </mc:Fallback>
      </mc:AlternateContent>
    </p:spTree>
    <p:extLst>
      <p:ext uri="{BB962C8B-B14F-4D97-AF65-F5344CB8AC3E}">
        <p14:creationId xmlns:p14="http://schemas.microsoft.com/office/powerpoint/2010/main" val="26414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981E08C2-5ADA-0294-4AEB-C712BD3E2C76}"/>
              </a:ext>
            </a:extLst>
          </p:cNvPr>
          <p:cNvSpPr txBox="1"/>
          <p:nvPr/>
        </p:nvSpPr>
        <p:spPr>
          <a:xfrm>
            <a:off x="1555686" y="452673"/>
            <a:ext cx="9080626" cy="584775"/>
          </a:xfrm>
          <a:prstGeom prst="rect">
            <a:avLst/>
          </a:prstGeom>
          <a:noFill/>
        </p:spPr>
        <p:txBody>
          <a:bodyPr wrap="square" rtlCol="0">
            <a:spAutoFit/>
          </a:bodyPr>
          <a:lstStyle/>
          <a:p>
            <a:pPr algn="ctr"/>
            <a:r>
              <a:rPr lang="it-IT" sz="3200" dirty="0"/>
              <a:t>Database schema</a:t>
            </a:r>
          </a:p>
        </p:txBody>
      </p:sp>
      <p:pic>
        <p:nvPicPr>
          <p:cNvPr id="11" name="Immagine 10">
            <a:extLst>
              <a:ext uri="{FF2B5EF4-FFF2-40B4-BE49-F238E27FC236}">
                <a16:creationId xmlns:a16="http://schemas.microsoft.com/office/drawing/2014/main" id="{5580675D-9605-543A-BBFC-447F4CEFF6E8}"/>
              </a:ext>
            </a:extLst>
          </p:cNvPr>
          <p:cNvPicPr>
            <a:picLocks noChangeAspect="1"/>
          </p:cNvPicPr>
          <p:nvPr/>
        </p:nvPicPr>
        <p:blipFill>
          <a:blip r:embed="rId2"/>
          <a:stretch>
            <a:fillRect/>
          </a:stretch>
        </p:blipFill>
        <p:spPr>
          <a:xfrm>
            <a:off x="880434" y="1717824"/>
            <a:ext cx="3219450" cy="1438275"/>
          </a:xfrm>
          <a:prstGeom prst="rect">
            <a:avLst/>
          </a:prstGeom>
        </p:spPr>
      </p:pic>
      <p:pic>
        <p:nvPicPr>
          <p:cNvPr id="12" name="Immagine 11">
            <a:extLst>
              <a:ext uri="{FF2B5EF4-FFF2-40B4-BE49-F238E27FC236}">
                <a16:creationId xmlns:a16="http://schemas.microsoft.com/office/drawing/2014/main" id="{BBF47565-2608-17F5-F91C-251C0D0A21BA}"/>
              </a:ext>
            </a:extLst>
          </p:cNvPr>
          <p:cNvPicPr>
            <a:picLocks noChangeAspect="1"/>
          </p:cNvPicPr>
          <p:nvPr/>
        </p:nvPicPr>
        <p:blipFill>
          <a:blip r:embed="rId3"/>
          <a:stretch>
            <a:fillRect/>
          </a:stretch>
        </p:blipFill>
        <p:spPr>
          <a:xfrm>
            <a:off x="880434" y="3690994"/>
            <a:ext cx="6524625" cy="1590675"/>
          </a:xfrm>
          <a:prstGeom prst="rect">
            <a:avLst/>
          </a:prstGeom>
        </p:spPr>
      </p:pic>
      <p:pic>
        <p:nvPicPr>
          <p:cNvPr id="13" name="Immagine 12">
            <a:extLst>
              <a:ext uri="{FF2B5EF4-FFF2-40B4-BE49-F238E27FC236}">
                <a16:creationId xmlns:a16="http://schemas.microsoft.com/office/drawing/2014/main" id="{504A22E6-C354-DC48-AF1B-799389600A61}"/>
              </a:ext>
            </a:extLst>
          </p:cNvPr>
          <p:cNvPicPr>
            <a:picLocks noChangeAspect="1"/>
          </p:cNvPicPr>
          <p:nvPr/>
        </p:nvPicPr>
        <p:blipFill>
          <a:blip r:embed="rId4"/>
          <a:stretch>
            <a:fillRect/>
          </a:stretch>
        </p:blipFill>
        <p:spPr>
          <a:xfrm>
            <a:off x="4301166" y="1717823"/>
            <a:ext cx="7010400" cy="1438275"/>
          </a:xfrm>
          <a:prstGeom prst="rect">
            <a:avLst/>
          </a:prstGeom>
        </p:spPr>
      </p:pic>
    </p:spTree>
    <p:extLst>
      <p:ext uri="{BB962C8B-B14F-4D97-AF65-F5344CB8AC3E}">
        <p14:creationId xmlns:p14="http://schemas.microsoft.com/office/powerpoint/2010/main" val="3243119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67848D-C4CF-426C-8363-C0DE64656D56}"/>
              </a:ext>
            </a:extLst>
          </p:cNvPr>
          <p:cNvSpPr>
            <a:spLocks noGrp="1"/>
          </p:cNvSpPr>
          <p:nvPr>
            <p:ph type="title"/>
          </p:nvPr>
        </p:nvSpPr>
        <p:spPr/>
        <p:txBody>
          <a:bodyPr>
            <a:normAutofit/>
          </a:bodyPr>
          <a:lstStyle/>
          <a:p>
            <a:pPr algn="ctr"/>
            <a:r>
              <a:rPr lang="it-IT" sz="3200" dirty="0">
                <a:latin typeface="Neue Haas Grotesk Text Pro" panose="020B0504020202020204" pitchFamily="34" charset="0"/>
              </a:rPr>
              <a:t>Application design – HTML overview</a:t>
            </a:r>
          </a:p>
        </p:txBody>
      </p:sp>
      <p:pic>
        <p:nvPicPr>
          <p:cNvPr id="4" name="Immagine 3" descr="Immagine che contiene testo, diagramma, schermata, Carattere&#10;&#10;Descrizione generata automaticamente">
            <a:extLst>
              <a:ext uri="{FF2B5EF4-FFF2-40B4-BE49-F238E27FC236}">
                <a16:creationId xmlns:a16="http://schemas.microsoft.com/office/drawing/2014/main" id="{AFDADA72-152A-82A8-040B-E3ABD7288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50" y="1690688"/>
            <a:ext cx="7048500" cy="3505200"/>
          </a:xfrm>
          <a:prstGeom prst="rect">
            <a:avLst/>
          </a:prstGeom>
        </p:spPr>
      </p:pic>
    </p:spTree>
    <p:extLst>
      <p:ext uri="{BB962C8B-B14F-4D97-AF65-F5344CB8AC3E}">
        <p14:creationId xmlns:p14="http://schemas.microsoft.com/office/powerpoint/2010/main" val="336713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67848D-C4CF-426C-8363-C0DE64656D56}"/>
              </a:ext>
            </a:extLst>
          </p:cNvPr>
          <p:cNvSpPr>
            <a:spLocks noGrp="1"/>
          </p:cNvSpPr>
          <p:nvPr>
            <p:ph type="title"/>
          </p:nvPr>
        </p:nvSpPr>
        <p:spPr>
          <a:xfrm>
            <a:off x="838200" y="0"/>
            <a:ext cx="10515600" cy="1325563"/>
          </a:xfrm>
        </p:spPr>
        <p:txBody>
          <a:bodyPr>
            <a:normAutofit/>
          </a:bodyPr>
          <a:lstStyle/>
          <a:p>
            <a:pPr algn="ctr"/>
            <a:r>
              <a:rPr lang="it-IT" sz="3200" dirty="0">
                <a:latin typeface="Neue Haas Grotesk Text Pro" panose="020B0504020202020204" pitchFamily="34" charset="0"/>
              </a:rPr>
              <a:t>Application design – RIA overview</a:t>
            </a:r>
          </a:p>
        </p:txBody>
      </p:sp>
      <p:pic>
        <p:nvPicPr>
          <p:cNvPr id="7" name="Immagine 6" descr="Immagine che contiene testo, diagramma, schermata, Piano&#10;&#10;Descrizione generata automaticamente">
            <a:extLst>
              <a:ext uri="{FF2B5EF4-FFF2-40B4-BE49-F238E27FC236}">
                <a16:creationId xmlns:a16="http://schemas.microsoft.com/office/drawing/2014/main" id="{F15D9BDC-E887-7195-80BB-3F19BBD13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219" y="1279192"/>
            <a:ext cx="3880070" cy="2491721"/>
          </a:xfrm>
          <a:prstGeom prst="rect">
            <a:avLst/>
          </a:prstGeom>
        </p:spPr>
      </p:pic>
      <p:pic>
        <p:nvPicPr>
          <p:cNvPr id="9" name="Immagine 8" descr="Immagine che contiene testo, diagramma, Piano, Carattere&#10;&#10;Descrizione generata automaticamente">
            <a:extLst>
              <a:ext uri="{FF2B5EF4-FFF2-40B4-BE49-F238E27FC236}">
                <a16:creationId xmlns:a16="http://schemas.microsoft.com/office/drawing/2014/main" id="{EAAD231B-7D14-0E4E-8AC0-71652CFC5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933" y="1279192"/>
            <a:ext cx="5057775" cy="5346541"/>
          </a:xfrm>
          <a:prstGeom prst="rect">
            <a:avLst/>
          </a:prstGeom>
        </p:spPr>
      </p:pic>
      <p:pic>
        <p:nvPicPr>
          <p:cNvPr id="11" name="Immagine 10" descr="Immagine che contiene testo, diagramma, schermata, Carattere&#10;&#10;Descrizione generata automaticamente">
            <a:extLst>
              <a:ext uri="{FF2B5EF4-FFF2-40B4-BE49-F238E27FC236}">
                <a16:creationId xmlns:a16="http://schemas.microsoft.com/office/drawing/2014/main" id="{6B5E06CD-B172-16D4-5529-DFDFE918C0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139708"/>
            <a:ext cx="5153025" cy="2486025"/>
          </a:xfrm>
          <a:prstGeom prst="rect">
            <a:avLst/>
          </a:prstGeom>
        </p:spPr>
      </p:pic>
    </p:spTree>
    <p:extLst>
      <p:ext uri="{BB962C8B-B14F-4D97-AF65-F5344CB8AC3E}">
        <p14:creationId xmlns:p14="http://schemas.microsoft.com/office/powerpoint/2010/main" val="3655918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ED2932-B8E7-143B-CF8F-CAE6DC628976}"/>
              </a:ext>
            </a:extLst>
          </p:cNvPr>
          <p:cNvSpPr>
            <a:spLocks noGrp="1"/>
          </p:cNvSpPr>
          <p:nvPr>
            <p:ph type="title"/>
          </p:nvPr>
        </p:nvSpPr>
        <p:spPr>
          <a:xfrm>
            <a:off x="1173587" y="-56832"/>
            <a:ext cx="8886884" cy="953669"/>
          </a:xfrm>
        </p:spPr>
        <p:txBody>
          <a:bodyPr/>
          <a:lstStyle/>
          <a:p>
            <a:pPr algn="ctr"/>
            <a:r>
              <a:rPr lang="it-IT" dirty="0"/>
              <a:t>Componenti                 Server Side</a:t>
            </a:r>
          </a:p>
        </p:txBody>
      </p:sp>
      <p:sp>
        <p:nvSpPr>
          <p:cNvPr id="3" name="Segnaposto contenuto 2">
            <a:extLst>
              <a:ext uri="{FF2B5EF4-FFF2-40B4-BE49-F238E27FC236}">
                <a16:creationId xmlns:a16="http://schemas.microsoft.com/office/drawing/2014/main" id="{F1E2F9FC-EF7E-17FF-10C5-1D0F80986D85}"/>
              </a:ext>
            </a:extLst>
          </p:cNvPr>
          <p:cNvSpPr>
            <a:spLocks noGrp="1"/>
          </p:cNvSpPr>
          <p:nvPr>
            <p:ph idx="1"/>
          </p:nvPr>
        </p:nvSpPr>
        <p:spPr>
          <a:xfrm>
            <a:off x="1075068" y="1053448"/>
            <a:ext cx="4103334" cy="4763932"/>
          </a:xfrm>
        </p:spPr>
        <p:txBody>
          <a:bodyPr>
            <a:normAutofit fontScale="77500" lnSpcReduction="20000"/>
          </a:bodyPr>
          <a:lstStyle/>
          <a:p>
            <a:pPr>
              <a:buFont typeface="Wingdings" panose="05000000000000000000" pitchFamily="2" charset="2"/>
              <a:buChar char="v"/>
            </a:pPr>
            <a:r>
              <a:rPr lang="it-IT" dirty="0"/>
              <a:t>Controllers</a:t>
            </a:r>
          </a:p>
          <a:p>
            <a:pPr lvl="1">
              <a:buFont typeface="Wingdings" panose="05000000000000000000" pitchFamily="2" charset="2"/>
              <a:buChar char="v"/>
            </a:pPr>
            <a:r>
              <a:rPr lang="it-IT" dirty="0"/>
              <a:t>CheckLogin</a:t>
            </a:r>
          </a:p>
          <a:p>
            <a:pPr lvl="1">
              <a:buFont typeface="Wingdings" panose="05000000000000000000" pitchFamily="2" charset="2"/>
              <a:buChar char="v"/>
            </a:pPr>
            <a:r>
              <a:rPr lang="it-IT" dirty="0"/>
              <a:t>CreateDocument</a:t>
            </a:r>
          </a:p>
          <a:p>
            <a:pPr lvl="1">
              <a:buFont typeface="Wingdings" panose="05000000000000000000" pitchFamily="2" charset="2"/>
              <a:buChar char="v"/>
            </a:pPr>
            <a:r>
              <a:rPr lang="it-IT" dirty="0"/>
              <a:t>CreateFolder</a:t>
            </a:r>
          </a:p>
          <a:p>
            <a:pPr lvl="1">
              <a:buFont typeface="Wingdings" panose="05000000000000000000" pitchFamily="2" charset="2"/>
              <a:buChar char="v"/>
            </a:pPr>
            <a:r>
              <a:rPr lang="it-IT" dirty="0"/>
              <a:t>CreateRootFolder</a:t>
            </a:r>
          </a:p>
          <a:p>
            <a:pPr lvl="1">
              <a:buFont typeface="Wingdings" panose="05000000000000000000" pitchFamily="2" charset="2"/>
              <a:buChar char="v"/>
            </a:pPr>
            <a:r>
              <a:rPr lang="it-IT" dirty="0">
                <a:highlight>
                  <a:srgbClr val="FFFF00"/>
                </a:highlight>
              </a:rPr>
              <a:t>GoToContentManagement</a:t>
            </a:r>
          </a:p>
          <a:p>
            <a:pPr lvl="1">
              <a:buFont typeface="Wingdings" panose="05000000000000000000" pitchFamily="2" charset="2"/>
              <a:buChar char="v"/>
            </a:pPr>
            <a:r>
              <a:rPr lang="it-IT" dirty="0">
                <a:highlight>
                  <a:srgbClr val="FFFF00"/>
                </a:highlight>
              </a:rPr>
              <a:t>GoToContents</a:t>
            </a:r>
          </a:p>
          <a:p>
            <a:pPr lvl="1">
              <a:buFont typeface="Wingdings" panose="05000000000000000000" pitchFamily="2" charset="2"/>
              <a:buChar char="v"/>
            </a:pPr>
            <a:r>
              <a:rPr lang="it-IT" dirty="0">
                <a:highlight>
                  <a:srgbClr val="FFFF00"/>
                </a:highlight>
              </a:rPr>
              <a:t>GoToDocumentDetails</a:t>
            </a:r>
          </a:p>
          <a:p>
            <a:pPr lvl="1">
              <a:buFont typeface="Wingdings" panose="05000000000000000000" pitchFamily="2" charset="2"/>
              <a:buChar char="v"/>
            </a:pPr>
            <a:r>
              <a:rPr lang="it-IT" dirty="0">
                <a:highlight>
                  <a:srgbClr val="FFFF00"/>
                </a:highlight>
              </a:rPr>
              <a:t>GoToHome</a:t>
            </a:r>
          </a:p>
          <a:p>
            <a:pPr lvl="1">
              <a:buFont typeface="Wingdings" panose="05000000000000000000" pitchFamily="2" charset="2"/>
              <a:buChar char="v"/>
            </a:pPr>
            <a:r>
              <a:rPr lang="it-IT" dirty="0">
                <a:highlight>
                  <a:srgbClr val="FFFF00"/>
                </a:highlight>
              </a:rPr>
              <a:t>GoToMoveDocument</a:t>
            </a:r>
          </a:p>
          <a:p>
            <a:pPr lvl="1">
              <a:buFont typeface="Wingdings" panose="05000000000000000000" pitchFamily="2" charset="2"/>
              <a:buChar char="v"/>
            </a:pPr>
            <a:r>
              <a:rPr lang="it-IT" dirty="0">
                <a:highlight>
                  <a:srgbClr val="FFFF00"/>
                </a:highlight>
              </a:rPr>
              <a:t>GoToRegistrationPage</a:t>
            </a:r>
          </a:p>
          <a:p>
            <a:pPr lvl="1">
              <a:buFont typeface="Wingdings" panose="05000000000000000000" pitchFamily="2" charset="2"/>
              <a:buChar char="v"/>
            </a:pPr>
            <a:r>
              <a:rPr lang="it-IT" dirty="0"/>
              <a:t>Logout</a:t>
            </a:r>
          </a:p>
          <a:p>
            <a:pPr lvl="1">
              <a:buFont typeface="Wingdings" panose="05000000000000000000" pitchFamily="2" charset="2"/>
              <a:buChar char="v"/>
            </a:pPr>
            <a:r>
              <a:rPr lang="it-IT" dirty="0"/>
              <a:t>MoveDocument</a:t>
            </a:r>
          </a:p>
          <a:p>
            <a:pPr lvl="1">
              <a:buFont typeface="Wingdings" panose="05000000000000000000" pitchFamily="2" charset="2"/>
              <a:buChar char="v"/>
            </a:pPr>
            <a:r>
              <a:rPr lang="it-IT" dirty="0" err="1"/>
              <a:t>RegistrationAgent</a:t>
            </a:r>
            <a:endParaRPr lang="it-IT" dirty="0"/>
          </a:p>
          <a:p>
            <a:pPr lvl="1">
              <a:buFont typeface="Wingdings" panose="05000000000000000000" pitchFamily="2" charset="2"/>
              <a:buChar char="v"/>
            </a:pPr>
            <a:r>
              <a:rPr lang="it-IT" dirty="0" err="1">
                <a:highlight>
                  <a:srgbClr val="FF00FF"/>
                </a:highlight>
              </a:rPr>
              <a:t>GetDocs</a:t>
            </a:r>
            <a:endParaRPr lang="it-IT" dirty="0">
              <a:highlight>
                <a:srgbClr val="FF00FF"/>
              </a:highlight>
            </a:endParaRPr>
          </a:p>
          <a:p>
            <a:pPr lvl="1">
              <a:buFont typeface="Wingdings" panose="05000000000000000000" pitchFamily="2" charset="2"/>
              <a:buChar char="v"/>
            </a:pPr>
            <a:r>
              <a:rPr lang="it-IT" dirty="0" err="1">
                <a:highlight>
                  <a:srgbClr val="FF00FF"/>
                </a:highlight>
              </a:rPr>
              <a:t>GetFolders</a:t>
            </a:r>
            <a:endParaRPr lang="it-IT" dirty="0">
              <a:highlight>
                <a:srgbClr val="FF00FF"/>
              </a:highlight>
            </a:endParaRPr>
          </a:p>
          <a:p>
            <a:pPr lvl="1">
              <a:buFont typeface="Wingdings" panose="05000000000000000000" pitchFamily="2" charset="2"/>
              <a:buChar char="v"/>
            </a:pPr>
            <a:r>
              <a:rPr lang="it-IT" dirty="0" err="1">
                <a:highlight>
                  <a:srgbClr val="FF00FF"/>
                </a:highlight>
              </a:rPr>
              <a:t>RemoveDoc</a:t>
            </a:r>
            <a:endParaRPr lang="it-IT" dirty="0">
              <a:highlight>
                <a:srgbClr val="FF00FF"/>
              </a:highlight>
            </a:endParaRPr>
          </a:p>
          <a:p>
            <a:pPr lvl="1">
              <a:buFont typeface="Wingdings" panose="05000000000000000000" pitchFamily="2" charset="2"/>
              <a:buChar char="v"/>
            </a:pPr>
            <a:r>
              <a:rPr lang="it-IT" dirty="0" err="1">
                <a:highlight>
                  <a:srgbClr val="FF00FF"/>
                </a:highlight>
              </a:rPr>
              <a:t>RemoveFolder</a:t>
            </a:r>
            <a:endParaRPr lang="it-IT" dirty="0">
              <a:highlight>
                <a:srgbClr val="FF00FF"/>
              </a:highlight>
            </a:endParaRPr>
          </a:p>
          <a:p>
            <a:pPr lvl="1">
              <a:buFont typeface="Wingdings" panose="05000000000000000000" pitchFamily="2" charset="2"/>
              <a:buChar char="v"/>
            </a:pPr>
            <a:endParaRPr lang="it-IT" dirty="0"/>
          </a:p>
        </p:txBody>
      </p:sp>
      <p:cxnSp>
        <p:nvCxnSpPr>
          <p:cNvPr id="5" name="Connettore 2 4">
            <a:extLst>
              <a:ext uri="{FF2B5EF4-FFF2-40B4-BE49-F238E27FC236}">
                <a16:creationId xmlns:a16="http://schemas.microsoft.com/office/drawing/2014/main" id="{DE5A0628-37BA-CD79-4329-1FBCC1A22789}"/>
              </a:ext>
            </a:extLst>
          </p:cNvPr>
          <p:cNvCxnSpPr/>
          <p:nvPr/>
        </p:nvCxnSpPr>
        <p:spPr>
          <a:xfrm>
            <a:off x="5018383" y="619458"/>
            <a:ext cx="133531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 name="Segnaposto contenuto 2">
            <a:extLst>
              <a:ext uri="{FF2B5EF4-FFF2-40B4-BE49-F238E27FC236}">
                <a16:creationId xmlns:a16="http://schemas.microsoft.com/office/drawing/2014/main" id="{3A85E8C1-3CD8-DBA5-7BF7-A1A3A7171B3E}"/>
              </a:ext>
            </a:extLst>
          </p:cNvPr>
          <p:cNvSpPr txBox="1">
            <a:spLocks/>
          </p:cNvSpPr>
          <p:nvPr/>
        </p:nvSpPr>
        <p:spPr>
          <a:xfrm>
            <a:off x="3629465" y="1053448"/>
            <a:ext cx="4966546" cy="476393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it-IT" sz="1400" dirty="0"/>
              <a:t>Model Objects(Beans)</a:t>
            </a:r>
          </a:p>
          <a:p>
            <a:pPr lvl="1">
              <a:buFont typeface="Wingdings" panose="05000000000000000000" pitchFamily="2" charset="2"/>
              <a:buChar char="v"/>
            </a:pPr>
            <a:r>
              <a:rPr lang="it-IT" sz="1200" dirty="0"/>
              <a:t>User</a:t>
            </a:r>
          </a:p>
          <a:p>
            <a:pPr lvl="1">
              <a:buFont typeface="Wingdings" panose="05000000000000000000" pitchFamily="2" charset="2"/>
              <a:buChar char="v"/>
            </a:pPr>
            <a:r>
              <a:rPr lang="it-IT" sz="1200" dirty="0"/>
              <a:t>Doc</a:t>
            </a:r>
          </a:p>
          <a:p>
            <a:pPr lvl="1">
              <a:buFont typeface="Wingdings" panose="05000000000000000000" pitchFamily="2" charset="2"/>
              <a:buChar char="v"/>
            </a:pPr>
            <a:r>
              <a:rPr lang="it-IT" sz="1200" dirty="0"/>
              <a:t>Folder</a:t>
            </a:r>
          </a:p>
        </p:txBody>
      </p:sp>
      <p:sp>
        <p:nvSpPr>
          <p:cNvPr id="7" name="Segnaposto contenuto 2">
            <a:extLst>
              <a:ext uri="{FF2B5EF4-FFF2-40B4-BE49-F238E27FC236}">
                <a16:creationId xmlns:a16="http://schemas.microsoft.com/office/drawing/2014/main" id="{E4510A95-7C15-410A-9F08-51FC5931DA3C}"/>
              </a:ext>
            </a:extLst>
          </p:cNvPr>
          <p:cNvSpPr txBox="1">
            <a:spLocks/>
          </p:cNvSpPr>
          <p:nvPr/>
        </p:nvSpPr>
        <p:spPr>
          <a:xfrm>
            <a:off x="6284686" y="1053447"/>
            <a:ext cx="5728933" cy="555055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it-IT" dirty="0"/>
              <a:t>Data Access Objects (DAO)</a:t>
            </a:r>
          </a:p>
          <a:p>
            <a:pPr lvl="1">
              <a:buFont typeface="Wingdings" panose="05000000000000000000" pitchFamily="2" charset="2"/>
              <a:buChar char="v"/>
            </a:pPr>
            <a:r>
              <a:rPr lang="it-IT" dirty="0"/>
              <a:t>UserDAO</a:t>
            </a:r>
          </a:p>
          <a:p>
            <a:pPr lvl="2">
              <a:buFont typeface="Wingdings" panose="05000000000000000000" pitchFamily="2" charset="2"/>
              <a:buChar char="v"/>
            </a:pPr>
            <a:r>
              <a:rPr lang="it-IT" dirty="0" err="1"/>
              <a:t>checkCredentials</a:t>
            </a:r>
            <a:r>
              <a:rPr lang="it-IT" dirty="0"/>
              <a:t>(</a:t>
            </a:r>
            <a:r>
              <a:rPr lang="it-IT" dirty="0" err="1"/>
              <a:t>String</a:t>
            </a:r>
            <a:r>
              <a:rPr lang="it-IT" dirty="0"/>
              <a:t> username, </a:t>
            </a:r>
            <a:r>
              <a:rPr lang="it-IT" dirty="0" err="1"/>
              <a:t>String</a:t>
            </a:r>
            <a:r>
              <a:rPr lang="it-IT" dirty="0"/>
              <a:t> password)</a:t>
            </a:r>
          </a:p>
          <a:p>
            <a:pPr lvl="2">
              <a:buFont typeface="Wingdings" panose="05000000000000000000" pitchFamily="2" charset="2"/>
              <a:buChar char="v"/>
            </a:pPr>
            <a:r>
              <a:rPr lang="it-IT" dirty="0" err="1"/>
              <a:t>uniqueUsername</a:t>
            </a:r>
            <a:r>
              <a:rPr lang="it-IT" dirty="0"/>
              <a:t>(</a:t>
            </a:r>
            <a:r>
              <a:rPr lang="it-IT" dirty="0" err="1"/>
              <a:t>String</a:t>
            </a:r>
            <a:r>
              <a:rPr lang="it-IT" dirty="0"/>
              <a:t> username)</a:t>
            </a:r>
          </a:p>
          <a:p>
            <a:pPr lvl="2">
              <a:buFont typeface="Wingdings" panose="05000000000000000000" pitchFamily="2" charset="2"/>
              <a:buChar char="v"/>
            </a:pPr>
            <a:r>
              <a:rPr lang="it-IT" dirty="0" err="1"/>
              <a:t>createUser</a:t>
            </a:r>
            <a:r>
              <a:rPr lang="it-IT" dirty="0"/>
              <a:t>(</a:t>
            </a:r>
            <a:r>
              <a:rPr lang="it-IT" dirty="0" err="1"/>
              <a:t>String</a:t>
            </a:r>
            <a:r>
              <a:rPr lang="it-IT" dirty="0"/>
              <a:t> username. </a:t>
            </a:r>
            <a:r>
              <a:rPr lang="it-IT" dirty="0" err="1"/>
              <a:t>String</a:t>
            </a:r>
            <a:r>
              <a:rPr lang="it-IT" dirty="0"/>
              <a:t> name, </a:t>
            </a:r>
            <a:r>
              <a:rPr lang="it-IT" dirty="0" err="1"/>
              <a:t>String</a:t>
            </a:r>
            <a:r>
              <a:rPr lang="it-IT" dirty="0"/>
              <a:t> </a:t>
            </a:r>
            <a:r>
              <a:rPr lang="it-IT" dirty="0" err="1"/>
              <a:t>surname</a:t>
            </a:r>
            <a:r>
              <a:rPr lang="it-IT" dirty="0"/>
              <a:t>, </a:t>
            </a:r>
            <a:r>
              <a:rPr lang="it-IT" dirty="0" err="1"/>
              <a:t>String</a:t>
            </a:r>
            <a:r>
              <a:rPr lang="it-IT" dirty="0"/>
              <a:t> email, 					</a:t>
            </a:r>
            <a:r>
              <a:rPr lang="it-IT" dirty="0" err="1"/>
              <a:t>String</a:t>
            </a:r>
            <a:r>
              <a:rPr lang="it-IT" dirty="0"/>
              <a:t> password)</a:t>
            </a:r>
          </a:p>
          <a:p>
            <a:pPr lvl="1">
              <a:buFont typeface="Wingdings" panose="05000000000000000000" pitchFamily="2" charset="2"/>
              <a:buChar char="v"/>
            </a:pPr>
            <a:r>
              <a:rPr lang="it-IT" dirty="0"/>
              <a:t>FolderDAO</a:t>
            </a:r>
          </a:p>
          <a:p>
            <a:pPr lvl="2">
              <a:buFont typeface="Wingdings" panose="05000000000000000000" pitchFamily="2" charset="2"/>
              <a:buChar char="v"/>
            </a:pPr>
            <a:r>
              <a:rPr lang="it-IT" dirty="0" err="1"/>
              <a:t>getRootFoldersByOwner</a:t>
            </a:r>
            <a:r>
              <a:rPr lang="it-IT" dirty="0"/>
              <a:t>(</a:t>
            </a:r>
            <a:r>
              <a:rPr lang="it-IT" dirty="0" err="1"/>
              <a:t>int</a:t>
            </a:r>
            <a:r>
              <a:rPr lang="it-IT" dirty="0"/>
              <a:t> </a:t>
            </a:r>
            <a:r>
              <a:rPr lang="it-IT" dirty="0" err="1"/>
              <a:t>ownerId</a:t>
            </a:r>
            <a:r>
              <a:rPr lang="it-IT" dirty="0"/>
              <a:t>)</a:t>
            </a:r>
          </a:p>
          <a:p>
            <a:pPr lvl="2">
              <a:buFont typeface="Wingdings" panose="05000000000000000000" pitchFamily="2" charset="2"/>
              <a:buChar char="v"/>
            </a:pPr>
            <a:r>
              <a:rPr lang="it-IT" dirty="0" err="1"/>
              <a:t>getFoldersByOwner</a:t>
            </a:r>
            <a:r>
              <a:rPr lang="it-IT" dirty="0"/>
              <a:t>(</a:t>
            </a:r>
            <a:r>
              <a:rPr lang="it-IT" dirty="0" err="1"/>
              <a:t>int</a:t>
            </a:r>
            <a:r>
              <a:rPr lang="it-IT" dirty="0"/>
              <a:t> </a:t>
            </a:r>
            <a:r>
              <a:rPr lang="it-IT" dirty="0" err="1"/>
              <a:t>ownerId</a:t>
            </a:r>
            <a:r>
              <a:rPr lang="it-IT" dirty="0"/>
              <a:t>)</a:t>
            </a:r>
          </a:p>
          <a:p>
            <a:pPr lvl="2">
              <a:buFont typeface="Wingdings" panose="05000000000000000000" pitchFamily="2" charset="2"/>
              <a:buChar char="v"/>
            </a:pPr>
            <a:r>
              <a:rPr lang="it-IT" dirty="0" err="1"/>
              <a:t>getFolder</a:t>
            </a:r>
            <a:r>
              <a:rPr lang="it-IT" dirty="0"/>
              <a:t>(</a:t>
            </a:r>
            <a:r>
              <a:rPr lang="it-IT" dirty="0" err="1"/>
              <a:t>int</a:t>
            </a:r>
            <a:r>
              <a:rPr lang="it-IT" dirty="0"/>
              <a:t> </a:t>
            </a:r>
            <a:r>
              <a:rPr lang="it-IT" dirty="0" err="1"/>
              <a:t>ownerId</a:t>
            </a:r>
            <a:r>
              <a:rPr lang="it-IT" dirty="0"/>
              <a:t>, </a:t>
            </a:r>
            <a:r>
              <a:rPr lang="it-IT" dirty="0" err="1"/>
              <a:t>int</a:t>
            </a:r>
            <a:r>
              <a:rPr lang="it-IT" dirty="0"/>
              <a:t> </a:t>
            </a:r>
            <a:r>
              <a:rPr lang="it-IT" dirty="0" err="1"/>
              <a:t>folderId</a:t>
            </a:r>
            <a:r>
              <a:rPr lang="it-IT" dirty="0"/>
              <a:t>)</a:t>
            </a:r>
          </a:p>
          <a:p>
            <a:pPr lvl="2">
              <a:buFont typeface="Wingdings" panose="05000000000000000000" pitchFamily="2" charset="2"/>
              <a:buChar char="v"/>
            </a:pPr>
            <a:r>
              <a:rPr lang="it-IT" dirty="0" err="1"/>
              <a:t>createRootFolder</a:t>
            </a:r>
            <a:r>
              <a:rPr lang="it-IT" dirty="0"/>
              <a:t>(</a:t>
            </a:r>
            <a:r>
              <a:rPr lang="it-IT" dirty="0" err="1"/>
              <a:t>int</a:t>
            </a:r>
            <a:r>
              <a:rPr lang="it-IT" dirty="0"/>
              <a:t> </a:t>
            </a:r>
            <a:r>
              <a:rPr lang="it-IT" dirty="0" err="1"/>
              <a:t>ownerId</a:t>
            </a:r>
            <a:r>
              <a:rPr lang="it-IT" dirty="0"/>
              <a:t>, </a:t>
            </a:r>
            <a:r>
              <a:rPr lang="it-IT" dirty="0" err="1"/>
              <a:t>String</a:t>
            </a:r>
            <a:r>
              <a:rPr lang="it-IT" dirty="0"/>
              <a:t> </a:t>
            </a:r>
            <a:r>
              <a:rPr lang="it-IT" dirty="0" err="1"/>
              <a:t>foldername</a:t>
            </a:r>
            <a:r>
              <a:rPr lang="it-IT" dirty="0"/>
              <a:t>)</a:t>
            </a:r>
          </a:p>
          <a:p>
            <a:pPr lvl="2">
              <a:buFont typeface="Wingdings" panose="05000000000000000000" pitchFamily="2" charset="2"/>
              <a:buChar char="v"/>
            </a:pPr>
            <a:r>
              <a:rPr lang="it-IT" dirty="0" err="1"/>
              <a:t>createFolder</a:t>
            </a:r>
            <a:r>
              <a:rPr lang="it-IT" dirty="0"/>
              <a:t>(</a:t>
            </a:r>
            <a:r>
              <a:rPr lang="it-IT" dirty="0" err="1"/>
              <a:t>int</a:t>
            </a:r>
            <a:r>
              <a:rPr lang="it-IT" dirty="0"/>
              <a:t> </a:t>
            </a:r>
            <a:r>
              <a:rPr lang="it-IT" dirty="0" err="1"/>
              <a:t>ownerId</a:t>
            </a:r>
            <a:r>
              <a:rPr lang="it-IT" dirty="0"/>
              <a:t>, </a:t>
            </a:r>
            <a:r>
              <a:rPr lang="it-IT" dirty="0" err="1"/>
              <a:t>String</a:t>
            </a:r>
            <a:r>
              <a:rPr lang="it-IT" dirty="0"/>
              <a:t> </a:t>
            </a:r>
            <a:r>
              <a:rPr lang="it-IT" dirty="0" err="1"/>
              <a:t>foldername</a:t>
            </a:r>
            <a:r>
              <a:rPr lang="it-IT" dirty="0"/>
              <a:t>, </a:t>
            </a:r>
            <a:r>
              <a:rPr lang="it-IT" dirty="0" err="1"/>
              <a:t>int</a:t>
            </a:r>
            <a:r>
              <a:rPr lang="it-IT" dirty="0"/>
              <a:t> </a:t>
            </a:r>
            <a:r>
              <a:rPr lang="it-IT" dirty="0" err="1"/>
              <a:t>parentId</a:t>
            </a:r>
            <a:r>
              <a:rPr lang="it-IT" dirty="0"/>
              <a:t>)</a:t>
            </a:r>
          </a:p>
          <a:p>
            <a:pPr lvl="2">
              <a:buFont typeface="Wingdings" panose="05000000000000000000" pitchFamily="2" charset="2"/>
              <a:buChar char="v"/>
            </a:pPr>
            <a:r>
              <a:rPr lang="it-IT" dirty="0" err="1"/>
              <a:t>uniqueRootFolderName</a:t>
            </a:r>
            <a:r>
              <a:rPr lang="it-IT" dirty="0"/>
              <a:t>(</a:t>
            </a:r>
            <a:r>
              <a:rPr lang="it-IT" dirty="0" err="1"/>
              <a:t>int</a:t>
            </a:r>
            <a:r>
              <a:rPr lang="it-IT" dirty="0"/>
              <a:t> </a:t>
            </a:r>
            <a:r>
              <a:rPr lang="it-IT" dirty="0" err="1"/>
              <a:t>ownerId</a:t>
            </a:r>
            <a:r>
              <a:rPr lang="it-IT" dirty="0"/>
              <a:t>, </a:t>
            </a:r>
            <a:r>
              <a:rPr lang="it-IT" dirty="0" err="1"/>
              <a:t>String</a:t>
            </a:r>
            <a:r>
              <a:rPr lang="it-IT" dirty="0"/>
              <a:t> </a:t>
            </a:r>
            <a:r>
              <a:rPr lang="it-IT" dirty="0" err="1"/>
              <a:t>foldername</a:t>
            </a:r>
            <a:r>
              <a:rPr lang="it-IT" dirty="0"/>
              <a:t>)</a:t>
            </a:r>
          </a:p>
          <a:p>
            <a:pPr lvl="2">
              <a:buFont typeface="Wingdings" panose="05000000000000000000" pitchFamily="2" charset="2"/>
              <a:buChar char="v"/>
            </a:pPr>
            <a:r>
              <a:rPr lang="it-IT" dirty="0" err="1"/>
              <a:t>uniqueFolderName</a:t>
            </a:r>
            <a:r>
              <a:rPr lang="it-IT" dirty="0"/>
              <a:t>(</a:t>
            </a:r>
            <a:r>
              <a:rPr lang="it-IT" dirty="0" err="1"/>
              <a:t>int</a:t>
            </a:r>
            <a:r>
              <a:rPr lang="it-IT" dirty="0"/>
              <a:t> </a:t>
            </a:r>
            <a:r>
              <a:rPr lang="it-IT" dirty="0" err="1"/>
              <a:t>ownerId</a:t>
            </a:r>
            <a:r>
              <a:rPr lang="it-IT" dirty="0"/>
              <a:t>, </a:t>
            </a:r>
            <a:r>
              <a:rPr lang="it-IT" dirty="0" err="1"/>
              <a:t>int</a:t>
            </a:r>
            <a:r>
              <a:rPr lang="it-IT" dirty="0"/>
              <a:t> </a:t>
            </a:r>
            <a:r>
              <a:rPr lang="it-IT" dirty="0" err="1"/>
              <a:t>parentId</a:t>
            </a:r>
            <a:r>
              <a:rPr lang="it-IT" dirty="0"/>
              <a:t>, </a:t>
            </a:r>
            <a:r>
              <a:rPr lang="it-IT" dirty="0" err="1"/>
              <a:t>String</a:t>
            </a:r>
            <a:r>
              <a:rPr lang="it-IT" dirty="0"/>
              <a:t> </a:t>
            </a:r>
            <a:r>
              <a:rPr lang="it-IT" dirty="0" err="1"/>
              <a:t>foldername</a:t>
            </a:r>
            <a:r>
              <a:rPr lang="it-IT" dirty="0"/>
              <a:t>)</a:t>
            </a:r>
          </a:p>
          <a:p>
            <a:pPr lvl="2">
              <a:buFont typeface="Wingdings" panose="05000000000000000000" pitchFamily="2" charset="2"/>
              <a:buChar char="v"/>
            </a:pPr>
            <a:r>
              <a:rPr lang="it-IT" dirty="0" err="1">
                <a:highlight>
                  <a:srgbClr val="FF00FF"/>
                </a:highlight>
              </a:rPr>
              <a:t>removeFolder</a:t>
            </a:r>
            <a:r>
              <a:rPr lang="it-IT" dirty="0">
                <a:highlight>
                  <a:srgbClr val="FF00FF"/>
                </a:highlight>
              </a:rPr>
              <a:t>(</a:t>
            </a:r>
            <a:r>
              <a:rPr lang="it-IT" dirty="0" err="1">
                <a:highlight>
                  <a:srgbClr val="FF00FF"/>
                </a:highlight>
              </a:rPr>
              <a:t>int</a:t>
            </a:r>
            <a:r>
              <a:rPr lang="it-IT" dirty="0">
                <a:highlight>
                  <a:srgbClr val="FF00FF"/>
                </a:highlight>
              </a:rPr>
              <a:t> </a:t>
            </a:r>
            <a:r>
              <a:rPr lang="it-IT" dirty="0" err="1">
                <a:highlight>
                  <a:srgbClr val="FF00FF"/>
                </a:highlight>
              </a:rPr>
              <a:t>folderId</a:t>
            </a:r>
            <a:r>
              <a:rPr lang="it-IT" dirty="0">
                <a:highlight>
                  <a:srgbClr val="FF00FF"/>
                </a:highlight>
              </a:rPr>
              <a:t>, </a:t>
            </a:r>
            <a:r>
              <a:rPr lang="it-IT" dirty="0" err="1">
                <a:highlight>
                  <a:srgbClr val="FF00FF"/>
                </a:highlight>
              </a:rPr>
              <a:t>int</a:t>
            </a:r>
            <a:r>
              <a:rPr lang="it-IT" dirty="0">
                <a:highlight>
                  <a:srgbClr val="FF00FF"/>
                </a:highlight>
              </a:rPr>
              <a:t> </a:t>
            </a:r>
            <a:r>
              <a:rPr lang="it-IT" dirty="0" err="1">
                <a:highlight>
                  <a:srgbClr val="FF00FF"/>
                </a:highlight>
              </a:rPr>
              <a:t>userId</a:t>
            </a:r>
            <a:r>
              <a:rPr lang="it-IT" dirty="0">
                <a:highlight>
                  <a:srgbClr val="FF00FF"/>
                </a:highlight>
              </a:rPr>
              <a:t>)</a:t>
            </a:r>
          </a:p>
          <a:p>
            <a:pPr lvl="1">
              <a:buFont typeface="Wingdings" panose="05000000000000000000" pitchFamily="2" charset="2"/>
              <a:buChar char="v"/>
            </a:pPr>
            <a:r>
              <a:rPr lang="it-IT" dirty="0"/>
              <a:t>DocDAO</a:t>
            </a:r>
          </a:p>
          <a:p>
            <a:pPr lvl="2">
              <a:buFont typeface="Wingdings" panose="05000000000000000000" pitchFamily="2" charset="2"/>
              <a:buChar char="v"/>
            </a:pPr>
            <a:r>
              <a:rPr lang="it-IT" dirty="0" err="1"/>
              <a:t>getDocById</a:t>
            </a:r>
            <a:r>
              <a:rPr lang="it-IT" dirty="0"/>
              <a:t>(</a:t>
            </a:r>
            <a:r>
              <a:rPr lang="it-IT" dirty="0" err="1"/>
              <a:t>int</a:t>
            </a:r>
            <a:r>
              <a:rPr lang="it-IT" dirty="0"/>
              <a:t> </a:t>
            </a:r>
            <a:r>
              <a:rPr lang="it-IT" dirty="0" err="1"/>
              <a:t>docId</a:t>
            </a:r>
            <a:r>
              <a:rPr lang="it-IT" dirty="0"/>
              <a:t>)</a:t>
            </a:r>
          </a:p>
          <a:p>
            <a:pPr lvl="2">
              <a:buFont typeface="Wingdings" panose="05000000000000000000" pitchFamily="2" charset="2"/>
              <a:buChar char="v"/>
            </a:pPr>
            <a:r>
              <a:rPr lang="it-IT" dirty="0" err="1"/>
              <a:t>getDocsByFolder</a:t>
            </a:r>
            <a:r>
              <a:rPr lang="it-IT" dirty="0"/>
              <a:t>(</a:t>
            </a:r>
            <a:r>
              <a:rPr lang="it-IT" dirty="0" err="1"/>
              <a:t>int</a:t>
            </a:r>
            <a:r>
              <a:rPr lang="it-IT" dirty="0"/>
              <a:t> </a:t>
            </a:r>
            <a:r>
              <a:rPr lang="it-IT" dirty="0" err="1"/>
              <a:t>folderId</a:t>
            </a:r>
            <a:r>
              <a:rPr lang="it-IT" dirty="0"/>
              <a:t>)</a:t>
            </a:r>
          </a:p>
          <a:p>
            <a:pPr lvl="2">
              <a:buFont typeface="Wingdings" panose="05000000000000000000" pitchFamily="2" charset="2"/>
              <a:buChar char="v"/>
            </a:pPr>
            <a:r>
              <a:rPr lang="it-IT" dirty="0" err="1">
                <a:highlight>
                  <a:srgbClr val="FF00FF"/>
                </a:highlight>
              </a:rPr>
              <a:t>getDocsByOwner</a:t>
            </a:r>
            <a:r>
              <a:rPr lang="it-IT" dirty="0">
                <a:highlight>
                  <a:srgbClr val="FF00FF"/>
                </a:highlight>
              </a:rPr>
              <a:t>(</a:t>
            </a:r>
            <a:r>
              <a:rPr lang="it-IT" dirty="0" err="1">
                <a:highlight>
                  <a:srgbClr val="FF00FF"/>
                </a:highlight>
              </a:rPr>
              <a:t>int</a:t>
            </a:r>
            <a:r>
              <a:rPr lang="it-IT" dirty="0">
                <a:highlight>
                  <a:srgbClr val="FF00FF"/>
                </a:highlight>
              </a:rPr>
              <a:t> </a:t>
            </a:r>
            <a:r>
              <a:rPr lang="it-IT" dirty="0" err="1">
                <a:highlight>
                  <a:srgbClr val="FF00FF"/>
                </a:highlight>
              </a:rPr>
              <a:t>ownerId</a:t>
            </a:r>
            <a:r>
              <a:rPr lang="it-IT" dirty="0">
                <a:highlight>
                  <a:srgbClr val="FF00FF"/>
                </a:highlight>
              </a:rPr>
              <a:t>)</a:t>
            </a:r>
          </a:p>
          <a:p>
            <a:pPr lvl="2">
              <a:buFont typeface="Wingdings" panose="05000000000000000000" pitchFamily="2" charset="2"/>
              <a:buChar char="v"/>
            </a:pPr>
            <a:r>
              <a:rPr lang="it-IT" dirty="0" err="1"/>
              <a:t>createDoc</a:t>
            </a:r>
            <a:r>
              <a:rPr lang="it-IT" dirty="0"/>
              <a:t>(</a:t>
            </a:r>
            <a:r>
              <a:rPr lang="it-IT" dirty="0" err="1"/>
              <a:t>int</a:t>
            </a:r>
            <a:r>
              <a:rPr lang="it-IT" dirty="0"/>
              <a:t> </a:t>
            </a:r>
            <a:r>
              <a:rPr lang="it-IT" dirty="0" err="1"/>
              <a:t>ownerId</a:t>
            </a:r>
            <a:r>
              <a:rPr lang="it-IT" dirty="0"/>
              <a:t>, </a:t>
            </a:r>
            <a:r>
              <a:rPr lang="it-IT" dirty="0" err="1"/>
              <a:t>int</a:t>
            </a:r>
            <a:r>
              <a:rPr lang="it-IT" dirty="0"/>
              <a:t> </a:t>
            </a:r>
            <a:r>
              <a:rPr lang="it-IT" dirty="0" err="1"/>
              <a:t>folderId</a:t>
            </a:r>
            <a:r>
              <a:rPr lang="it-IT" dirty="0"/>
              <a:t>, </a:t>
            </a:r>
            <a:r>
              <a:rPr lang="it-IT" dirty="0" err="1"/>
              <a:t>String</a:t>
            </a:r>
            <a:r>
              <a:rPr lang="it-IT" dirty="0"/>
              <a:t> </a:t>
            </a:r>
            <a:r>
              <a:rPr lang="it-IT" dirty="0" err="1"/>
              <a:t>docName</a:t>
            </a:r>
            <a:r>
              <a:rPr lang="it-IT" dirty="0"/>
              <a:t>, </a:t>
            </a:r>
            <a:r>
              <a:rPr lang="it-IT" dirty="0" err="1"/>
              <a:t>String</a:t>
            </a:r>
            <a:r>
              <a:rPr lang="it-IT" dirty="0"/>
              <a:t> </a:t>
            </a:r>
            <a:r>
              <a:rPr lang="it-IT" dirty="0" err="1"/>
              <a:t>summary</a:t>
            </a:r>
            <a:r>
              <a:rPr lang="it-IT" dirty="0"/>
              <a:t>, 					</a:t>
            </a:r>
            <a:r>
              <a:rPr lang="it-IT" dirty="0" err="1"/>
              <a:t>String</a:t>
            </a:r>
            <a:r>
              <a:rPr lang="it-IT" dirty="0"/>
              <a:t> </a:t>
            </a:r>
            <a:r>
              <a:rPr lang="it-IT" dirty="0" err="1"/>
              <a:t>type</a:t>
            </a:r>
            <a:r>
              <a:rPr lang="it-IT" dirty="0"/>
              <a:t>)</a:t>
            </a:r>
          </a:p>
          <a:p>
            <a:pPr lvl="2">
              <a:buFont typeface="Wingdings" panose="05000000000000000000" pitchFamily="2" charset="2"/>
              <a:buChar char="v"/>
            </a:pPr>
            <a:r>
              <a:rPr lang="it-IT" dirty="0" err="1"/>
              <a:t>uniqueDocName</a:t>
            </a:r>
            <a:r>
              <a:rPr lang="it-IT" dirty="0"/>
              <a:t>(</a:t>
            </a:r>
            <a:r>
              <a:rPr lang="it-IT" dirty="0" err="1"/>
              <a:t>int</a:t>
            </a:r>
            <a:r>
              <a:rPr lang="it-IT" dirty="0"/>
              <a:t> </a:t>
            </a:r>
            <a:r>
              <a:rPr lang="it-IT" dirty="0" err="1"/>
              <a:t>ownerId</a:t>
            </a:r>
            <a:r>
              <a:rPr lang="it-IT" dirty="0"/>
              <a:t>, </a:t>
            </a:r>
            <a:r>
              <a:rPr lang="it-IT" dirty="0" err="1"/>
              <a:t>int</a:t>
            </a:r>
            <a:r>
              <a:rPr lang="it-IT" dirty="0"/>
              <a:t> </a:t>
            </a:r>
            <a:r>
              <a:rPr lang="it-IT" dirty="0" err="1"/>
              <a:t>folderId</a:t>
            </a:r>
            <a:r>
              <a:rPr lang="it-IT" dirty="0"/>
              <a:t>, </a:t>
            </a:r>
            <a:r>
              <a:rPr lang="it-IT" dirty="0" err="1"/>
              <a:t>String</a:t>
            </a:r>
            <a:r>
              <a:rPr lang="it-IT" dirty="0"/>
              <a:t> name)</a:t>
            </a:r>
          </a:p>
          <a:p>
            <a:pPr lvl="2">
              <a:buFont typeface="Wingdings" panose="05000000000000000000" pitchFamily="2" charset="2"/>
              <a:buChar char="v"/>
            </a:pPr>
            <a:r>
              <a:rPr lang="it-IT" dirty="0" err="1"/>
              <a:t>moveDoc</a:t>
            </a:r>
            <a:r>
              <a:rPr lang="it-IT" dirty="0"/>
              <a:t>(</a:t>
            </a:r>
            <a:r>
              <a:rPr lang="it-IT" dirty="0" err="1"/>
              <a:t>int</a:t>
            </a:r>
            <a:r>
              <a:rPr lang="it-IT" dirty="0"/>
              <a:t> </a:t>
            </a:r>
            <a:r>
              <a:rPr lang="it-IT" dirty="0" err="1"/>
              <a:t>ownerId</a:t>
            </a:r>
            <a:r>
              <a:rPr lang="it-IT" dirty="0"/>
              <a:t>, </a:t>
            </a:r>
            <a:r>
              <a:rPr lang="it-IT" dirty="0" err="1"/>
              <a:t>int</a:t>
            </a:r>
            <a:r>
              <a:rPr lang="it-IT" dirty="0"/>
              <a:t> </a:t>
            </a:r>
            <a:r>
              <a:rPr lang="it-IT" dirty="0" err="1"/>
              <a:t>docId</a:t>
            </a:r>
            <a:r>
              <a:rPr lang="it-IT" dirty="0"/>
              <a:t>, </a:t>
            </a:r>
            <a:r>
              <a:rPr lang="it-IT" dirty="0" err="1"/>
              <a:t>int</a:t>
            </a:r>
            <a:r>
              <a:rPr lang="it-IT" dirty="0"/>
              <a:t> to)</a:t>
            </a:r>
          </a:p>
          <a:p>
            <a:pPr lvl="2">
              <a:buFont typeface="Wingdings" panose="05000000000000000000" pitchFamily="2" charset="2"/>
              <a:buChar char="v"/>
            </a:pPr>
            <a:r>
              <a:rPr lang="it-IT" dirty="0" err="1">
                <a:highlight>
                  <a:srgbClr val="FF00FF"/>
                </a:highlight>
              </a:rPr>
              <a:t>removeDoc</a:t>
            </a:r>
            <a:r>
              <a:rPr lang="it-IT" dirty="0">
                <a:highlight>
                  <a:srgbClr val="FF00FF"/>
                </a:highlight>
              </a:rPr>
              <a:t>(</a:t>
            </a:r>
            <a:r>
              <a:rPr lang="it-IT" dirty="0" err="1">
                <a:highlight>
                  <a:srgbClr val="FF00FF"/>
                </a:highlight>
              </a:rPr>
              <a:t>int</a:t>
            </a:r>
            <a:r>
              <a:rPr lang="it-IT" dirty="0">
                <a:highlight>
                  <a:srgbClr val="FF00FF"/>
                </a:highlight>
              </a:rPr>
              <a:t> </a:t>
            </a:r>
            <a:r>
              <a:rPr lang="it-IT" dirty="0" err="1">
                <a:highlight>
                  <a:srgbClr val="FF00FF"/>
                </a:highlight>
              </a:rPr>
              <a:t>docId</a:t>
            </a:r>
            <a:r>
              <a:rPr lang="it-IT" dirty="0">
                <a:highlight>
                  <a:srgbClr val="FF00FF"/>
                </a:highlight>
              </a:rPr>
              <a:t>)</a:t>
            </a:r>
          </a:p>
          <a:p>
            <a:pPr lvl="2">
              <a:buFont typeface="Wingdings" panose="05000000000000000000" pitchFamily="2" charset="2"/>
              <a:buChar char="v"/>
            </a:pPr>
            <a:endParaRPr lang="it-IT" dirty="0"/>
          </a:p>
          <a:p>
            <a:pPr lvl="2">
              <a:buFont typeface="Wingdings" panose="05000000000000000000" pitchFamily="2" charset="2"/>
              <a:buChar char="v"/>
            </a:pPr>
            <a:endParaRPr lang="it-IT" dirty="0"/>
          </a:p>
        </p:txBody>
      </p:sp>
      <p:sp>
        <p:nvSpPr>
          <p:cNvPr id="4" name="CasellaDiTesto 3">
            <a:extLst>
              <a:ext uri="{FF2B5EF4-FFF2-40B4-BE49-F238E27FC236}">
                <a16:creationId xmlns:a16="http://schemas.microsoft.com/office/drawing/2014/main" id="{A2D62E1C-937B-D278-1F3C-456549BE61AA}"/>
              </a:ext>
            </a:extLst>
          </p:cNvPr>
          <p:cNvSpPr txBox="1"/>
          <p:nvPr/>
        </p:nvSpPr>
        <p:spPr>
          <a:xfrm>
            <a:off x="1036592" y="5817380"/>
            <a:ext cx="2177199" cy="677108"/>
          </a:xfrm>
          <a:prstGeom prst="rect">
            <a:avLst/>
          </a:prstGeom>
          <a:noFill/>
        </p:spPr>
        <p:txBody>
          <a:bodyPr wrap="none" rtlCol="0">
            <a:spAutoFit/>
          </a:bodyPr>
          <a:lstStyle/>
          <a:p>
            <a:r>
              <a:rPr lang="it-IT" sz="1400" dirty="0"/>
              <a:t>Legend</a:t>
            </a:r>
          </a:p>
          <a:p>
            <a:r>
              <a:rPr lang="it-IT" sz="1200" dirty="0">
                <a:highlight>
                  <a:srgbClr val="FFFF00"/>
                </a:highlight>
              </a:rPr>
              <a:t>-</a:t>
            </a:r>
            <a:r>
              <a:rPr lang="it-IT" sz="1200" dirty="0"/>
              <a:t> Solo per la versione HTML</a:t>
            </a:r>
          </a:p>
          <a:p>
            <a:r>
              <a:rPr lang="it-IT" sz="1200" dirty="0">
                <a:highlight>
                  <a:srgbClr val="FF00FF"/>
                </a:highlight>
              </a:rPr>
              <a:t>-</a:t>
            </a:r>
            <a:r>
              <a:rPr lang="it-IT" sz="1200" dirty="0"/>
              <a:t> Solo per la versione RIA</a:t>
            </a:r>
          </a:p>
        </p:txBody>
      </p:sp>
      <p:sp>
        <p:nvSpPr>
          <p:cNvPr id="8" name="CasellaDiTesto 7">
            <a:extLst>
              <a:ext uri="{FF2B5EF4-FFF2-40B4-BE49-F238E27FC236}">
                <a16:creationId xmlns:a16="http://schemas.microsoft.com/office/drawing/2014/main" id="{6094D775-ADA4-63CA-E32B-A5C9E6FBDD4E}"/>
              </a:ext>
            </a:extLst>
          </p:cNvPr>
          <p:cNvSpPr txBox="1"/>
          <p:nvPr/>
        </p:nvSpPr>
        <p:spPr>
          <a:xfrm>
            <a:off x="3629465" y="3151969"/>
            <a:ext cx="1824538" cy="554062"/>
          </a:xfrm>
          <a:prstGeom prst="rect">
            <a:avLst/>
          </a:prstGeom>
          <a:noFill/>
        </p:spPr>
        <p:txBody>
          <a:bodyPr wrap="none" rtlCol="0">
            <a:spAutoFit/>
          </a:bodyPr>
          <a:lstStyle/>
          <a:p>
            <a:pPr marL="171450" marR="0" lvl="0" indent="-230400" algn="l" defTabSz="914400" rtl="0" eaLnBrk="1" fontAlgn="auto" latinLnBrk="0" hangingPunct="1">
              <a:lnSpc>
                <a:spcPct val="120000"/>
              </a:lnSpc>
              <a:spcBef>
                <a:spcPts val="0"/>
              </a:spcBef>
              <a:buClrTx/>
              <a:buSzTx/>
              <a:buFont typeface="Wingdings" panose="05000000000000000000" pitchFamily="2" charset="2"/>
              <a:buChar char="v"/>
              <a:tabLst/>
              <a:defRPr/>
            </a:pPr>
            <a:r>
              <a:rPr kumimoji="0" lang="it-IT" sz="1400" b="0" i="0" u="none" strike="noStrike" kern="1200" cap="none" spc="0" normalizeH="0" baseline="0" noProof="0" dirty="0">
                <a:ln>
                  <a:noFill/>
                </a:ln>
                <a:solidFill>
                  <a:srgbClr val="000000"/>
                </a:solidFill>
                <a:effectLst/>
                <a:uLnTx/>
                <a:uFillTx/>
                <a:latin typeface="Neue Haas Grotesk Text Pro"/>
                <a:ea typeface="+mn-ea"/>
                <a:cs typeface="+mn-cs"/>
              </a:rPr>
              <a:t>Filters</a:t>
            </a:r>
          </a:p>
          <a:p>
            <a:pPr marL="628650" lvl="1" indent="-230400">
              <a:lnSpc>
                <a:spcPct val="120000"/>
              </a:lnSpc>
              <a:buFont typeface="Wingdings" panose="05000000000000000000" pitchFamily="2" charset="2"/>
              <a:buChar char="v"/>
              <a:defRPr/>
            </a:pPr>
            <a:r>
              <a:rPr kumimoji="0" lang="it-IT" sz="1200" b="0" i="0" u="none" strike="noStrike" kern="1200" cap="none" spc="0" normalizeH="0" baseline="0" noProof="0" dirty="0" err="1">
                <a:ln>
                  <a:noFill/>
                </a:ln>
                <a:solidFill>
                  <a:srgbClr val="000000"/>
                </a:solidFill>
                <a:effectLst/>
                <a:uLnTx/>
                <a:uFillTx/>
                <a:latin typeface="Neue Haas Grotesk Text Pro"/>
                <a:ea typeface="+mn-ea"/>
                <a:cs typeface="+mn-cs"/>
              </a:rPr>
              <a:t>LoginChecker</a:t>
            </a:r>
            <a:endParaRPr kumimoji="0" lang="it-IT" sz="1200" b="0" i="0" u="none" strike="noStrike" kern="1200" cap="none" spc="0" normalizeH="0" baseline="0" noProof="0" dirty="0">
              <a:ln>
                <a:noFill/>
              </a:ln>
              <a:solidFill>
                <a:srgbClr val="000000"/>
              </a:solidFill>
              <a:effectLst/>
              <a:uLnTx/>
              <a:uFillTx/>
              <a:latin typeface="Neue Haas Grotesk Text Pro"/>
              <a:ea typeface="+mn-ea"/>
              <a:cs typeface="+mn-cs"/>
            </a:endParaRPr>
          </a:p>
        </p:txBody>
      </p:sp>
    </p:spTree>
    <p:extLst>
      <p:ext uri="{BB962C8B-B14F-4D97-AF65-F5344CB8AC3E}">
        <p14:creationId xmlns:p14="http://schemas.microsoft.com/office/powerpoint/2010/main" val="212043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0A9B98-330A-901A-94C2-DFE2EA788D67}"/>
              </a:ext>
            </a:extLst>
          </p:cNvPr>
          <p:cNvSpPr>
            <a:spLocks noGrp="1"/>
          </p:cNvSpPr>
          <p:nvPr>
            <p:ph type="title"/>
          </p:nvPr>
        </p:nvSpPr>
        <p:spPr>
          <a:xfrm>
            <a:off x="1102259" y="117167"/>
            <a:ext cx="9987481" cy="923454"/>
          </a:xfrm>
        </p:spPr>
        <p:txBody>
          <a:bodyPr>
            <a:normAutofit/>
          </a:bodyPr>
          <a:lstStyle/>
          <a:p>
            <a:pPr algn="ctr"/>
            <a:r>
              <a:rPr lang="it-IT" dirty="0"/>
              <a:t>Funzioni </a:t>
            </a:r>
            <a:r>
              <a:rPr lang="it-IT" dirty="0" err="1"/>
              <a:t>js</a:t>
            </a:r>
            <a:endParaRPr lang="it-IT" dirty="0"/>
          </a:p>
        </p:txBody>
      </p:sp>
      <p:sp>
        <p:nvSpPr>
          <p:cNvPr id="3" name="Segnaposto contenuto 2">
            <a:extLst>
              <a:ext uri="{FF2B5EF4-FFF2-40B4-BE49-F238E27FC236}">
                <a16:creationId xmlns:a16="http://schemas.microsoft.com/office/drawing/2014/main" id="{0F6DCCF6-313D-71ED-238F-8508E8C47540}"/>
              </a:ext>
            </a:extLst>
          </p:cNvPr>
          <p:cNvSpPr>
            <a:spLocks noGrp="1"/>
          </p:cNvSpPr>
          <p:nvPr>
            <p:ph idx="1"/>
          </p:nvPr>
        </p:nvSpPr>
        <p:spPr>
          <a:xfrm>
            <a:off x="804092" y="1303698"/>
            <a:ext cx="3565527" cy="4513679"/>
          </a:xfrm>
        </p:spPr>
        <p:txBody>
          <a:bodyPr/>
          <a:lstStyle/>
          <a:p>
            <a:r>
              <a:rPr lang="it-IT" sz="1400" dirty="0"/>
              <a:t>Login</a:t>
            </a:r>
          </a:p>
          <a:p>
            <a:pPr lvl="1"/>
            <a:r>
              <a:rPr lang="it-IT" sz="1200" dirty="0" err="1"/>
              <a:t>makePost</a:t>
            </a:r>
            <a:r>
              <a:rPr lang="it-IT" sz="1200" dirty="0"/>
              <a:t>(</a:t>
            </a:r>
            <a:r>
              <a:rPr lang="it-IT" sz="1200" dirty="0" err="1"/>
              <a:t>url</a:t>
            </a:r>
            <a:r>
              <a:rPr lang="it-IT" sz="1200" dirty="0"/>
              <a:t>, </a:t>
            </a:r>
            <a:r>
              <a:rPr lang="it-IT" sz="1200" dirty="0" err="1"/>
              <a:t>formElement</a:t>
            </a:r>
            <a:r>
              <a:rPr lang="it-IT" sz="1200" dirty="0"/>
              <a:t>)</a:t>
            </a:r>
          </a:p>
          <a:p>
            <a:pPr lvl="1"/>
            <a:r>
              <a:rPr lang="it-IT" sz="1200" dirty="0" err="1"/>
              <a:t>showResults</a:t>
            </a:r>
            <a:r>
              <a:rPr lang="it-IT" sz="1200" dirty="0"/>
              <a:t>()</a:t>
            </a:r>
          </a:p>
        </p:txBody>
      </p:sp>
      <p:sp>
        <p:nvSpPr>
          <p:cNvPr id="6" name="CasellaDiTesto 5">
            <a:extLst>
              <a:ext uri="{FF2B5EF4-FFF2-40B4-BE49-F238E27FC236}">
                <a16:creationId xmlns:a16="http://schemas.microsoft.com/office/drawing/2014/main" id="{4BC74F41-2312-02E7-488A-B03F9B31FA5A}"/>
              </a:ext>
            </a:extLst>
          </p:cNvPr>
          <p:cNvSpPr txBox="1"/>
          <p:nvPr/>
        </p:nvSpPr>
        <p:spPr>
          <a:xfrm>
            <a:off x="7911189" y="1303699"/>
            <a:ext cx="3565527" cy="4513679"/>
          </a:xfrm>
          <a:prstGeom prst="rect">
            <a:avLst/>
          </a:prstGeom>
          <a:noFill/>
        </p:spPr>
        <p:txBody>
          <a:bodyPr wrap="square" rtlCol="0">
            <a:spAutoFit/>
          </a:bodyPr>
          <a:lstStyle/>
          <a:p>
            <a:endParaRPr lang="it-IT" dirty="0"/>
          </a:p>
        </p:txBody>
      </p:sp>
      <p:sp>
        <p:nvSpPr>
          <p:cNvPr id="7" name="Segnaposto contenuto 2">
            <a:extLst>
              <a:ext uri="{FF2B5EF4-FFF2-40B4-BE49-F238E27FC236}">
                <a16:creationId xmlns:a16="http://schemas.microsoft.com/office/drawing/2014/main" id="{4807B01D-3571-E19E-6DBB-DF0E3B524448}"/>
              </a:ext>
            </a:extLst>
          </p:cNvPr>
          <p:cNvSpPr txBox="1">
            <a:spLocks/>
          </p:cNvSpPr>
          <p:nvPr/>
        </p:nvSpPr>
        <p:spPr>
          <a:xfrm>
            <a:off x="5236941" y="1303698"/>
            <a:ext cx="6239775" cy="45136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400" dirty="0"/>
              <a:t>Home</a:t>
            </a:r>
          </a:p>
          <a:p>
            <a:pPr lvl="1"/>
            <a:r>
              <a:rPr lang="it-IT" sz="1200" dirty="0" err="1"/>
              <a:t>fetchFolders</a:t>
            </a:r>
            <a:r>
              <a:rPr lang="it-IT" sz="1200" dirty="0"/>
              <a:t>()</a:t>
            </a:r>
          </a:p>
          <a:p>
            <a:pPr lvl="1"/>
            <a:r>
              <a:rPr lang="it-IT" sz="1200" dirty="0" err="1"/>
              <a:t>fetchDocs</a:t>
            </a:r>
            <a:r>
              <a:rPr lang="it-IT" sz="1200" dirty="0"/>
              <a:t>()</a:t>
            </a:r>
          </a:p>
          <a:p>
            <a:pPr lvl="1"/>
            <a:r>
              <a:rPr lang="it-IT" sz="1200" dirty="0" err="1"/>
              <a:t>createFolderList</a:t>
            </a:r>
            <a:r>
              <a:rPr lang="it-IT" sz="1200" dirty="0"/>
              <a:t>(folders)</a:t>
            </a:r>
          </a:p>
          <a:p>
            <a:pPr lvl="1"/>
            <a:r>
              <a:rPr lang="it-IT" sz="1200" dirty="0" err="1"/>
              <a:t>showAddSubFolderInput</a:t>
            </a:r>
            <a:r>
              <a:rPr lang="it-IT" sz="1200" dirty="0"/>
              <a:t>(</a:t>
            </a:r>
            <a:r>
              <a:rPr lang="it-IT" sz="1200" dirty="0" err="1"/>
              <a:t>parentElement</a:t>
            </a:r>
            <a:r>
              <a:rPr lang="it-IT" sz="1200" dirty="0"/>
              <a:t>, </a:t>
            </a:r>
            <a:r>
              <a:rPr lang="it-IT" sz="1200" dirty="0" err="1"/>
              <a:t>parentId</a:t>
            </a:r>
            <a:r>
              <a:rPr lang="it-IT" sz="1200" dirty="0"/>
              <a:t>)</a:t>
            </a:r>
          </a:p>
          <a:p>
            <a:pPr lvl="1"/>
            <a:r>
              <a:rPr lang="it-IT" sz="1200" dirty="0" err="1"/>
              <a:t>showAddDocumentInput</a:t>
            </a:r>
            <a:r>
              <a:rPr lang="it-IT" sz="1200" dirty="0"/>
              <a:t>(</a:t>
            </a:r>
            <a:r>
              <a:rPr lang="it-IT" sz="1200" dirty="0" err="1"/>
              <a:t>parentElement</a:t>
            </a:r>
            <a:r>
              <a:rPr lang="it-IT" sz="1200" dirty="0"/>
              <a:t>, </a:t>
            </a:r>
            <a:r>
              <a:rPr lang="it-IT" sz="1200" dirty="0" err="1"/>
              <a:t>parentId</a:t>
            </a:r>
            <a:r>
              <a:rPr lang="it-IT" sz="1200" dirty="0"/>
              <a:t>)</a:t>
            </a:r>
          </a:p>
          <a:p>
            <a:pPr lvl="1"/>
            <a:r>
              <a:rPr lang="it-IT" sz="1200" dirty="0" err="1"/>
              <a:t>addSubfolder</a:t>
            </a:r>
            <a:r>
              <a:rPr lang="it-IT" sz="1200" dirty="0"/>
              <a:t>(</a:t>
            </a:r>
            <a:r>
              <a:rPr lang="it-IT" sz="1200" dirty="0" err="1"/>
              <a:t>parentId</a:t>
            </a:r>
            <a:r>
              <a:rPr lang="it-IT" sz="1200" dirty="0"/>
              <a:t>, </a:t>
            </a:r>
            <a:r>
              <a:rPr lang="it-IT" sz="1200" dirty="0" err="1"/>
              <a:t>subfolderName</a:t>
            </a:r>
            <a:r>
              <a:rPr lang="it-IT" sz="1200" dirty="0"/>
              <a:t>, </a:t>
            </a:r>
            <a:r>
              <a:rPr lang="it-IT" sz="1200" dirty="0" err="1"/>
              <a:t>parentElement</a:t>
            </a:r>
            <a:r>
              <a:rPr lang="it-IT" sz="1200" dirty="0"/>
              <a:t>)</a:t>
            </a:r>
          </a:p>
          <a:p>
            <a:pPr lvl="1"/>
            <a:r>
              <a:rPr lang="it-IT" sz="1200" dirty="0" err="1"/>
              <a:t>addDocument</a:t>
            </a:r>
            <a:r>
              <a:rPr lang="it-IT" sz="1200" dirty="0"/>
              <a:t>(</a:t>
            </a:r>
            <a:r>
              <a:rPr lang="it-IT" sz="1200" dirty="0" err="1"/>
              <a:t>parentId</a:t>
            </a:r>
            <a:r>
              <a:rPr lang="it-IT" sz="1200" dirty="0"/>
              <a:t>, </a:t>
            </a:r>
            <a:r>
              <a:rPr lang="it-IT" sz="1200" dirty="0" err="1"/>
              <a:t>docName</a:t>
            </a:r>
            <a:r>
              <a:rPr lang="it-IT" sz="1200" dirty="0"/>
              <a:t>, </a:t>
            </a:r>
            <a:r>
              <a:rPr lang="it-IT" sz="1200" dirty="0" err="1"/>
              <a:t>docSummary</a:t>
            </a:r>
            <a:r>
              <a:rPr lang="it-IT" sz="1200" dirty="0"/>
              <a:t>, </a:t>
            </a:r>
            <a:r>
              <a:rPr lang="it-IT" sz="1200" dirty="0" err="1"/>
              <a:t>docType</a:t>
            </a:r>
            <a:r>
              <a:rPr lang="it-IT" sz="1200" dirty="0"/>
              <a:t>, </a:t>
            </a:r>
            <a:r>
              <a:rPr lang="it-IT" sz="1200" dirty="0" err="1"/>
              <a:t>parentElement</a:t>
            </a:r>
            <a:r>
              <a:rPr lang="it-IT" sz="1200" dirty="0"/>
              <a:t>)</a:t>
            </a:r>
          </a:p>
          <a:p>
            <a:pPr lvl="1"/>
            <a:r>
              <a:rPr lang="it-IT" sz="1200" dirty="0" err="1"/>
              <a:t>enableDragAndDrop</a:t>
            </a:r>
            <a:r>
              <a:rPr lang="it-IT" sz="1200" dirty="0"/>
              <a:t>()</a:t>
            </a:r>
          </a:p>
          <a:p>
            <a:pPr lvl="1"/>
            <a:r>
              <a:rPr lang="it-IT" sz="1200" dirty="0" err="1"/>
              <a:t>handleDragStartDoc</a:t>
            </a:r>
            <a:r>
              <a:rPr lang="it-IT" sz="1200" dirty="0"/>
              <a:t>(event)</a:t>
            </a:r>
          </a:p>
          <a:p>
            <a:pPr lvl="1"/>
            <a:r>
              <a:rPr lang="it-IT" sz="1200" dirty="0" err="1"/>
              <a:t>handleDragStartFolder</a:t>
            </a:r>
            <a:r>
              <a:rPr lang="it-IT" sz="1200" dirty="0"/>
              <a:t>(event, </a:t>
            </a:r>
            <a:r>
              <a:rPr lang="it-IT" sz="1200" dirty="0" err="1"/>
              <a:t>folderId</a:t>
            </a:r>
            <a:r>
              <a:rPr lang="it-IT" sz="1200" dirty="0"/>
              <a:t>)</a:t>
            </a:r>
          </a:p>
          <a:p>
            <a:pPr lvl="1"/>
            <a:r>
              <a:rPr lang="it-IT" sz="1200" dirty="0" err="1"/>
              <a:t>handleDragOver</a:t>
            </a:r>
            <a:r>
              <a:rPr lang="it-IT" sz="1200" dirty="0"/>
              <a:t>(event)</a:t>
            </a:r>
          </a:p>
          <a:p>
            <a:pPr lvl="1"/>
            <a:r>
              <a:rPr lang="it-IT" sz="1200" dirty="0" err="1"/>
              <a:t>handleDrop</a:t>
            </a:r>
            <a:r>
              <a:rPr lang="it-IT" sz="1200" dirty="0"/>
              <a:t>(event)</a:t>
            </a:r>
          </a:p>
          <a:p>
            <a:pPr lvl="1"/>
            <a:r>
              <a:rPr lang="it-IT" sz="1200" dirty="0" err="1"/>
              <a:t>initTrashCan</a:t>
            </a:r>
            <a:r>
              <a:rPr lang="it-IT" sz="1200" dirty="0"/>
              <a:t>()</a:t>
            </a:r>
          </a:p>
        </p:txBody>
      </p:sp>
      <p:sp>
        <p:nvSpPr>
          <p:cNvPr id="8" name="Segnaposto contenuto 2">
            <a:extLst>
              <a:ext uri="{FF2B5EF4-FFF2-40B4-BE49-F238E27FC236}">
                <a16:creationId xmlns:a16="http://schemas.microsoft.com/office/drawing/2014/main" id="{4C4C6DBA-DE62-92B6-D1AF-2F218C7C46AE}"/>
              </a:ext>
            </a:extLst>
          </p:cNvPr>
          <p:cNvSpPr txBox="1">
            <a:spLocks/>
          </p:cNvSpPr>
          <p:nvPr/>
        </p:nvSpPr>
        <p:spPr>
          <a:xfrm>
            <a:off x="804092" y="2813321"/>
            <a:ext cx="3565527" cy="45136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400" dirty="0" err="1"/>
              <a:t>Register</a:t>
            </a:r>
            <a:endParaRPr lang="it-IT" sz="1400" dirty="0"/>
          </a:p>
          <a:p>
            <a:pPr lvl="1"/>
            <a:r>
              <a:rPr lang="it-IT" sz="1200" dirty="0" err="1"/>
              <a:t>makePost</a:t>
            </a:r>
            <a:r>
              <a:rPr lang="it-IT" sz="1200" dirty="0"/>
              <a:t>(</a:t>
            </a:r>
            <a:r>
              <a:rPr lang="it-IT" sz="1200" dirty="0" err="1"/>
              <a:t>url</a:t>
            </a:r>
            <a:r>
              <a:rPr lang="it-IT" sz="1200" dirty="0"/>
              <a:t>, </a:t>
            </a:r>
            <a:r>
              <a:rPr lang="it-IT" sz="1200" dirty="0" err="1"/>
              <a:t>formElement</a:t>
            </a:r>
            <a:r>
              <a:rPr lang="it-IT" sz="1200" dirty="0"/>
              <a:t>)</a:t>
            </a:r>
          </a:p>
          <a:p>
            <a:pPr lvl="1"/>
            <a:r>
              <a:rPr lang="it-IT" sz="1200" dirty="0" err="1"/>
              <a:t>showRegistrationResults</a:t>
            </a:r>
            <a:r>
              <a:rPr lang="it-IT" sz="1200" dirty="0"/>
              <a:t>()</a:t>
            </a:r>
          </a:p>
        </p:txBody>
      </p:sp>
    </p:spTree>
    <p:extLst>
      <p:ext uri="{BB962C8B-B14F-4D97-AF65-F5344CB8AC3E}">
        <p14:creationId xmlns:p14="http://schemas.microsoft.com/office/powerpoint/2010/main" val="468699787"/>
      </p:ext>
    </p:extLst>
  </p:cSld>
  <p:clrMapOvr>
    <a:masterClrMapping/>
  </p:clrMapOvr>
</p:sld>
</file>

<file path=ppt/theme/theme1.xml><?xml version="1.0" encoding="utf-8"?>
<a:theme xmlns:a="http://schemas.openxmlformats.org/drawingml/2006/main" name="Swell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E00D5BED412B04B9F8E589200705DA5" ma:contentTypeVersion="5" ma:contentTypeDescription="Creare un nuovo documento." ma:contentTypeScope="" ma:versionID="e81d05c12351467cc7691377a7e89686">
  <xsd:schema xmlns:xsd="http://www.w3.org/2001/XMLSchema" xmlns:xs="http://www.w3.org/2001/XMLSchema" xmlns:p="http://schemas.microsoft.com/office/2006/metadata/properties" xmlns:ns3="162201a1-f066-480e-9599-66b7d7a8feca" targetNamespace="http://schemas.microsoft.com/office/2006/metadata/properties" ma:root="true" ma:fieldsID="a2bb9f317f97b39592763ab3878b8025" ns3:_="">
    <xsd:import namespace="162201a1-f066-480e-9599-66b7d7a8feca"/>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2201a1-f066-480e-9599-66b7d7a8fe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62201a1-f066-480e-9599-66b7d7a8feca" xsi:nil="true"/>
  </documentManagement>
</p:properties>
</file>

<file path=customXml/itemProps1.xml><?xml version="1.0" encoding="utf-8"?>
<ds:datastoreItem xmlns:ds="http://schemas.openxmlformats.org/officeDocument/2006/customXml" ds:itemID="{BBFBE6B2-DEC8-43EF-ABDB-E35BBCD88F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62201a1-f066-480e-9599-66b7d7a8fe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BEA004-959D-4240-B9C4-AC184AFA5BEE}">
  <ds:schemaRefs>
    <ds:schemaRef ds:uri="http://schemas.microsoft.com/sharepoint/v3/contenttype/forms"/>
  </ds:schemaRefs>
</ds:datastoreItem>
</file>

<file path=customXml/itemProps3.xml><?xml version="1.0" encoding="utf-8"?>
<ds:datastoreItem xmlns:ds="http://schemas.openxmlformats.org/officeDocument/2006/customXml" ds:itemID="{842F83B6-B40F-4C6D-9968-9BA40A599F8F}">
  <ds:schemaRefs>
    <ds:schemaRef ds:uri="162201a1-f066-480e-9599-66b7d7a8feca"/>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www.w3.org/XML/1998/namespace"/>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597</TotalTime>
  <Words>1628</Words>
  <Application>Microsoft Office PowerPoint</Application>
  <PresentationFormat>Widescreen</PresentationFormat>
  <Paragraphs>213</Paragraphs>
  <Slides>22</Slides>
  <Notes>2</Notes>
  <HiddenSlides>0</HiddenSlides>
  <MMClips>0</MMClips>
  <ScaleCrop>false</ScaleCrop>
  <HeadingPairs>
    <vt:vector size="6" baseType="variant">
      <vt:variant>
        <vt:lpstr>Caratteri utilizzati</vt:lpstr>
      </vt:variant>
      <vt:variant>
        <vt:i4>7</vt:i4>
      </vt:variant>
      <vt:variant>
        <vt:lpstr>Tema</vt:lpstr>
      </vt:variant>
      <vt:variant>
        <vt:i4>2</vt:i4>
      </vt:variant>
      <vt:variant>
        <vt:lpstr>Titoli diapositive</vt:lpstr>
      </vt:variant>
      <vt:variant>
        <vt:i4>22</vt:i4>
      </vt:variant>
    </vt:vector>
  </HeadingPairs>
  <TitlesOfParts>
    <vt:vector size="31" baseType="lpstr">
      <vt:lpstr>Aptos</vt:lpstr>
      <vt:lpstr>Arial</vt:lpstr>
      <vt:lpstr>Calibri</vt:lpstr>
      <vt:lpstr>Calibri Light</vt:lpstr>
      <vt:lpstr>Courier New</vt:lpstr>
      <vt:lpstr>Neue Haas Grotesk Text Pro</vt:lpstr>
      <vt:lpstr>Wingdings</vt:lpstr>
      <vt:lpstr>SwellVTI</vt:lpstr>
      <vt:lpstr>Tema di Office</vt:lpstr>
      <vt:lpstr>Documentazione Gruppo 134</vt:lpstr>
      <vt:lpstr>Analisi dei Dati</vt:lpstr>
      <vt:lpstr>Analisi dei Dati</vt:lpstr>
      <vt:lpstr>Database Design</vt:lpstr>
      <vt:lpstr>Presentazione standard di PowerPoint</vt:lpstr>
      <vt:lpstr>Application design – HTML overview</vt:lpstr>
      <vt:lpstr>Application design – RIA overview</vt:lpstr>
      <vt:lpstr>Componenti                 Server Side</vt:lpstr>
      <vt:lpstr>Funzioni js</vt:lpstr>
      <vt:lpstr>Eventi e Azioni  HTML</vt:lpstr>
      <vt:lpstr>Eventi e Azioni  RIA</vt:lpstr>
      <vt:lpstr>Eventi e Azioni  RIA</vt:lpstr>
      <vt:lpstr>Sequence diagram – HTML</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Mattia Belfiore</dc:creator>
  <cp:lastModifiedBy>Gabriele Benedetti</cp:lastModifiedBy>
  <cp:revision>6</cp:revision>
  <dcterms:created xsi:type="dcterms:W3CDTF">2024-07-07T16:21:53Z</dcterms:created>
  <dcterms:modified xsi:type="dcterms:W3CDTF">2024-07-14T19:59:52Z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0x0101004E00D5BED412B04B9F8E589200705DA5</vt:lpwstr>
  </property>
</Properties>
</file>