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7" r:id="rId7"/>
    <p:sldId id="288" r:id="rId8"/>
    <p:sldId id="268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4" r:id="rId33"/>
    <p:sldId id="293" r:id="rId34"/>
    <p:sldId id="296" r:id="rId35"/>
    <p:sldId id="298" r:id="rId36"/>
    <p:sldId id="297" r:id="rId37"/>
    <p:sldId id="295" r:id="rId38"/>
    <p:sldId id="292" r:id="rId3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249" autoAdjust="0"/>
  </p:normalViewPr>
  <p:slideViewPr>
    <p:cSldViewPr snapToGrid="0">
      <p:cViewPr>
        <p:scale>
          <a:sx n="50" d="100"/>
          <a:sy n="50" d="100"/>
        </p:scale>
        <p:origin x="12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EB925-0E02-40BB-BBEC-9404768EF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A79FED-E425-4735-B2FE-C57FA1FD6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9B5D73-2641-4335-9D34-7A8B2E55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DDD83E-3EE0-4A88-B2FA-E09A4426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17A68-EA5B-4386-88EA-731A5A33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CD96C-3C21-4868-B96A-9BDC278A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8FEC65-044C-4E88-BEE3-87A69DD0E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4A7FDE-2D07-44B8-8443-3947811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A14C28-B0C3-48A3-B0D6-CB74D8BA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614521-532B-419B-AB4D-685214DB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36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557F264-5FF4-445B-A0ED-3E1976F5A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46EA31-67FB-4844-AAE1-A2C526559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077E93-3711-4257-91BE-8FC3F0FC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5E7A36-0EAD-4A38-8067-F59A524A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722605-6930-4CBD-AC5D-8651B2E2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8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6FA0CA-FFD7-4A8B-933E-423133BD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D5CD6-2BB0-4330-A66A-468FCB14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3CC673-A03D-44C5-80DF-D16E6DB5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48DF44-1268-4796-816E-19A860A0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B0829-FB01-42F0-A99E-09EC0E9F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9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ACA10-F22D-464C-B8D8-94BF2B42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2A7808-6192-48BC-A3BC-D96ADBC8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C727F-EB88-4DEA-A396-15328045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79D00F-770B-4231-8F1F-2D1F9606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E0F1D7-1394-4E1E-924A-510E6FB9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48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42CBB-E64A-4D3C-87DD-18B28124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FA5EFF-E13A-49E2-9879-9495FE2BE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42EAA9-E3AB-4AAC-9270-A94CC8D2B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0B8057-7D7A-4C81-A383-93F3A279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FDFFCD-465B-42F1-9003-956BA9E4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25FEA5-BDF5-48C1-AD9F-B18A6E55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79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C1E81-26EF-4FEC-98AE-CAC790E1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514407-985D-449F-BFFA-54BB132F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C0BCC3-CAB3-4F8A-B68A-E325EAFB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B45C50-9F7B-437D-84F4-6E1C4D4C1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92F6B35-FDC4-4661-AB79-A002C6E2C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8D8DD6-EF4A-4DD4-B2D8-67920E7C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1BC216-4772-4034-A10D-EB22EF56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6818016-8A1F-417B-B4EE-81A51A5A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0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CC6ED-51B7-49DA-8400-DA74747D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43E070-6089-4851-98A0-141AD251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F94E29-78BE-44EF-9028-4BAD7328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A80703-116C-45CE-A16B-C909D3D2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7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5F9211-7177-41B6-AF47-9DAE92D6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879C8-B1BB-4F0F-83DD-FF2BFA9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3A5A57-355E-462F-8724-A7C63B67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7CF6B-3854-412E-ABEB-D14B33AA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FD833B-4BEB-40C3-9B0C-DA92E5A56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1EC518-BF55-4CD3-BE30-E7582043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840362-31A6-4EF8-839A-C645C6F0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0C4CAD-F3E6-4260-9A11-B33E67A7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66724A-3C07-4152-9028-C6667AFA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42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BC23D2-8589-40CC-BBEA-AFC8A267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15CF2E-35CD-4471-9171-865D51F15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D4530F-60E4-4A7A-BA01-D68B575B1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746488-E806-4008-89BF-9110FC28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D2A0DD-4EBD-4D48-8535-06664C51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44F9C-E00A-4424-BDAF-7BC07CF9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91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BFF6CC-7D27-4B09-9F9D-7BA13137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FCCCBE-1C82-4518-B9EC-6F96EEEC5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566166-54C5-4EEC-8AEA-02DA2D7A2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30BEC-10EF-4740-A413-21110D8B474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096B3D-AB33-4CB4-AE4F-13CAFB94E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5AF9FA-0626-49C8-83D4-0632659D0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BBE1-2579-47EA-A65F-F8FFB4495A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20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FFA723-EF9C-43DE-BB36-7BFB81FF51F1}"/>
              </a:ext>
            </a:extLst>
          </p:cNvPr>
          <p:cNvSpPr txBox="1"/>
          <p:nvPr/>
        </p:nvSpPr>
        <p:spPr>
          <a:xfrm rot="16200000">
            <a:off x="4084984" y="2011017"/>
            <a:ext cx="6858000" cy="28359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B44034-3010-43C8-BBDB-116ECC3F6235}"/>
              </a:ext>
            </a:extLst>
          </p:cNvPr>
          <p:cNvSpPr txBox="1"/>
          <p:nvPr/>
        </p:nvSpPr>
        <p:spPr>
          <a:xfrm rot="16200000">
            <a:off x="1381539" y="2011019"/>
            <a:ext cx="6858000" cy="28359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36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760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893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003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26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61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514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672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58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85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94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FFA723-EF9C-43DE-BB36-7BFB81FF51F1}"/>
              </a:ext>
            </a:extLst>
          </p:cNvPr>
          <p:cNvSpPr txBox="1"/>
          <p:nvPr/>
        </p:nvSpPr>
        <p:spPr>
          <a:xfrm rot="16200000">
            <a:off x="4084984" y="2011017"/>
            <a:ext cx="6858000" cy="28359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B44034-3010-43C8-BBDB-116ECC3F6235}"/>
              </a:ext>
            </a:extLst>
          </p:cNvPr>
          <p:cNvSpPr txBox="1"/>
          <p:nvPr/>
        </p:nvSpPr>
        <p:spPr>
          <a:xfrm rot="16200000">
            <a:off x="1249017" y="2011016"/>
            <a:ext cx="6858000" cy="28359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26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8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779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9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338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759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938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792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995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473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779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FFA723-EF9C-43DE-BB36-7BFB81FF51F1}"/>
              </a:ext>
            </a:extLst>
          </p:cNvPr>
          <p:cNvSpPr txBox="1"/>
          <p:nvPr/>
        </p:nvSpPr>
        <p:spPr>
          <a:xfrm rot="16200000">
            <a:off x="4084984" y="2011017"/>
            <a:ext cx="6858000" cy="28359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B44034-3010-43C8-BBDB-116ECC3F6235}"/>
              </a:ext>
            </a:extLst>
          </p:cNvPr>
          <p:cNvSpPr txBox="1"/>
          <p:nvPr/>
        </p:nvSpPr>
        <p:spPr>
          <a:xfrm rot="16200000">
            <a:off x="1381539" y="2011019"/>
            <a:ext cx="6858000" cy="28359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40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010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502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43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6146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826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13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65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8889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44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FFA723-EF9C-43DE-BB36-7BFB81FF51F1}"/>
              </a:ext>
            </a:extLst>
          </p:cNvPr>
          <p:cNvSpPr txBox="1"/>
          <p:nvPr/>
        </p:nvSpPr>
        <p:spPr>
          <a:xfrm rot="16200000">
            <a:off x="4084984" y="2011017"/>
            <a:ext cx="6858000" cy="28359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B44034-3010-43C8-BBDB-116ECC3F6235}"/>
              </a:ext>
            </a:extLst>
          </p:cNvPr>
          <p:cNvSpPr txBox="1"/>
          <p:nvPr/>
        </p:nvSpPr>
        <p:spPr>
          <a:xfrm rot="16200000">
            <a:off x="1249017" y="2011016"/>
            <a:ext cx="6858000" cy="28359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235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61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2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446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314240-DC2B-465A-84D3-8FB8D2248D07}"/>
              </a:ext>
            </a:extLst>
          </p:cNvPr>
          <p:cNvSpPr txBox="1"/>
          <p:nvPr/>
        </p:nvSpPr>
        <p:spPr>
          <a:xfrm rot="16200000">
            <a:off x="3803859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8E986C-9A51-4515-B497-FDE32C4E1387}"/>
              </a:ext>
            </a:extLst>
          </p:cNvPr>
          <p:cNvSpPr txBox="1"/>
          <p:nvPr/>
        </p:nvSpPr>
        <p:spPr>
          <a:xfrm rot="16200000">
            <a:off x="5221151" y="3203023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D317C4-F332-42B5-B977-432C77DD2B73}"/>
              </a:ext>
            </a:extLst>
          </p:cNvPr>
          <p:cNvSpPr txBox="1"/>
          <p:nvPr/>
        </p:nvSpPr>
        <p:spPr>
          <a:xfrm rot="16200000">
            <a:off x="2386568" y="3203024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25E7B7-5239-441A-A1C8-F618774B5687}"/>
              </a:ext>
            </a:extLst>
          </p:cNvPr>
          <p:cNvSpPr txBox="1"/>
          <p:nvPr/>
        </p:nvSpPr>
        <p:spPr>
          <a:xfrm rot="16200000">
            <a:off x="96927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99DE0-7AA5-4688-9F2B-71ACB26D6A49}"/>
              </a:ext>
            </a:extLst>
          </p:cNvPr>
          <p:cNvSpPr txBox="1"/>
          <p:nvPr/>
        </p:nvSpPr>
        <p:spPr>
          <a:xfrm rot="16200000">
            <a:off x="6638441" y="3203021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268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160D65-5CB1-4D66-8314-93BB387892C5}"/>
              </a:ext>
            </a:extLst>
          </p:cNvPr>
          <p:cNvSpPr txBox="1"/>
          <p:nvPr/>
        </p:nvSpPr>
        <p:spPr>
          <a:xfrm rot="16200000">
            <a:off x="-448016" y="3203022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C5AC6F-CB8A-40FA-998F-CA2D21DA216A}"/>
              </a:ext>
            </a:extLst>
          </p:cNvPr>
          <p:cNvSpPr txBox="1"/>
          <p:nvPr/>
        </p:nvSpPr>
        <p:spPr>
          <a:xfrm rot="16200000">
            <a:off x="8055731" y="3203020"/>
            <a:ext cx="4584283" cy="4519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176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Bracco</dc:creator>
  <cp:lastModifiedBy>Mattia Bracco</cp:lastModifiedBy>
  <cp:revision>8</cp:revision>
  <dcterms:created xsi:type="dcterms:W3CDTF">2021-05-07T16:55:06Z</dcterms:created>
  <dcterms:modified xsi:type="dcterms:W3CDTF">2021-05-07T17:52:01Z</dcterms:modified>
</cp:coreProperties>
</file>