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22867-1B82-4FA7-BC80-838251ADF3D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90E18-52B1-4D29-8193-66D106FE748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ALTAMENTE INFIAMMABILE</a:t>
          </a:r>
          <a:endParaRPr lang="en-US" dirty="0"/>
        </a:p>
      </dgm:t>
    </dgm:pt>
    <dgm:pt modelId="{FC41DB5C-0A0F-465E-9C65-7E7749E8F4B4}" type="parTrans" cxnId="{21E4D596-5BE1-4703-9434-FE1DE439C0DA}">
      <dgm:prSet/>
      <dgm:spPr/>
      <dgm:t>
        <a:bodyPr/>
        <a:lstStyle/>
        <a:p>
          <a:endParaRPr lang="en-US"/>
        </a:p>
      </dgm:t>
    </dgm:pt>
    <dgm:pt modelId="{7000B876-E8A0-4E9D-AAE7-802E9BAC1C93}" type="sibTrans" cxnId="{21E4D596-5BE1-4703-9434-FE1DE439C0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58E307-3763-4E4C-99BF-3FFA67D6B1D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TRASPARENTE</a:t>
          </a:r>
          <a:endParaRPr lang="en-US"/>
        </a:p>
      </dgm:t>
    </dgm:pt>
    <dgm:pt modelId="{3F520EE2-A356-44DB-B5C3-702FC13A44C8}" type="parTrans" cxnId="{504432CB-60AD-4102-A723-33D1B649EFB4}">
      <dgm:prSet/>
      <dgm:spPr/>
      <dgm:t>
        <a:bodyPr/>
        <a:lstStyle/>
        <a:p>
          <a:endParaRPr lang="en-US"/>
        </a:p>
      </dgm:t>
    </dgm:pt>
    <dgm:pt modelId="{38DE28C9-A541-4C91-8357-6B2E92FD02E7}" type="sibTrans" cxnId="{504432CB-60AD-4102-A723-33D1B649EF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51C02F-98A1-4596-8587-2C59186C5F9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COLORE GIALLO CHIARISSIMO</a:t>
          </a:r>
          <a:endParaRPr lang="en-US"/>
        </a:p>
      </dgm:t>
    </dgm:pt>
    <dgm:pt modelId="{0E4B7964-A240-4009-B7DA-A73A0776A569}" type="parTrans" cxnId="{B4CF2C19-F5CC-4DD3-96EC-2849947D42DA}">
      <dgm:prSet/>
      <dgm:spPr/>
      <dgm:t>
        <a:bodyPr/>
        <a:lstStyle/>
        <a:p>
          <a:endParaRPr lang="en-US"/>
        </a:p>
      </dgm:t>
    </dgm:pt>
    <dgm:pt modelId="{4F19DDF6-3508-457E-A660-B19D73711020}" type="sibTrans" cxnId="{B4CF2C19-F5CC-4DD3-96EC-2849947D42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A036F2-2EFD-48FF-9E82-ED51DBDD34A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OLEOSO</a:t>
          </a:r>
          <a:endParaRPr lang="en-US" dirty="0"/>
        </a:p>
      </dgm:t>
    </dgm:pt>
    <dgm:pt modelId="{878CEB2B-629F-4774-9DE5-4C638801A8BD}" type="parTrans" cxnId="{AFE3F8A4-142C-4E57-9749-B46A0DF2989E}">
      <dgm:prSet/>
      <dgm:spPr/>
      <dgm:t>
        <a:bodyPr/>
        <a:lstStyle/>
        <a:p>
          <a:endParaRPr lang="en-US"/>
        </a:p>
      </dgm:t>
    </dgm:pt>
    <dgm:pt modelId="{D33F2E46-2ED5-487B-938C-BB6B923B8CA4}" type="sibTrans" cxnId="{AFE3F8A4-142C-4E57-9749-B46A0DF2989E}">
      <dgm:prSet/>
      <dgm:spPr/>
      <dgm:t>
        <a:bodyPr/>
        <a:lstStyle/>
        <a:p>
          <a:endParaRPr lang="en-US"/>
        </a:p>
      </dgm:t>
    </dgm:pt>
    <dgm:pt modelId="{A0D79958-54FD-4747-91DD-9EB46855F2D7}" type="pres">
      <dgm:prSet presAssocID="{AB422867-1B82-4FA7-BC80-838251ADF3D0}" presName="root" presStyleCnt="0">
        <dgm:presLayoutVars>
          <dgm:dir/>
          <dgm:resizeHandles val="exact"/>
        </dgm:presLayoutVars>
      </dgm:prSet>
      <dgm:spPr/>
    </dgm:pt>
    <dgm:pt modelId="{1A5A54B6-FE00-488C-9349-501DE22B566E}" type="pres">
      <dgm:prSet presAssocID="{AB422867-1B82-4FA7-BC80-838251ADF3D0}" presName="container" presStyleCnt="0">
        <dgm:presLayoutVars>
          <dgm:dir/>
          <dgm:resizeHandles val="exact"/>
        </dgm:presLayoutVars>
      </dgm:prSet>
      <dgm:spPr/>
    </dgm:pt>
    <dgm:pt modelId="{79373409-CD91-47F0-89D9-BA9E4B767BE6}" type="pres">
      <dgm:prSet presAssocID="{EB590E18-52B1-4D29-8193-66D106FE7488}" presName="compNode" presStyleCnt="0"/>
      <dgm:spPr/>
    </dgm:pt>
    <dgm:pt modelId="{B0850727-8C92-4C14-AA47-07954540F37F}" type="pres">
      <dgm:prSet presAssocID="{EB590E18-52B1-4D29-8193-66D106FE7488}" presName="iconBgRect" presStyleLbl="bgShp" presStyleIdx="0" presStyleCnt="4"/>
      <dgm:spPr/>
    </dgm:pt>
    <dgm:pt modelId="{A9DA661C-366F-4C98-94F0-F5D59471897B}" type="pres">
      <dgm:prSet presAssocID="{EB590E18-52B1-4D29-8193-66D106FE74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iammabile"/>
        </a:ext>
      </dgm:extLst>
    </dgm:pt>
    <dgm:pt modelId="{C975B43C-7D07-4F5A-B5AA-7988EB6C7E5E}" type="pres">
      <dgm:prSet presAssocID="{EB590E18-52B1-4D29-8193-66D106FE7488}" presName="spaceRect" presStyleCnt="0"/>
      <dgm:spPr/>
    </dgm:pt>
    <dgm:pt modelId="{C86E2AF2-BE35-48F8-8F7E-0C1A38602F2F}" type="pres">
      <dgm:prSet presAssocID="{EB590E18-52B1-4D29-8193-66D106FE7488}" presName="textRect" presStyleLbl="revTx" presStyleIdx="0" presStyleCnt="4">
        <dgm:presLayoutVars>
          <dgm:chMax val="1"/>
          <dgm:chPref val="1"/>
        </dgm:presLayoutVars>
      </dgm:prSet>
      <dgm:spPr/>
    </dgm:pt>
    <dgm:pt modelId="{7691E660-E4EE-4D82-AD70-19D7C5FC68B2}" type="pres">
      <dgm:prSet presAssocID="{7000B876-E8A0-4E9D-AAE7-802E9BAC1C93}" presName="sibTrans" presStyleLbl="sibTrans2D1" presStyleIdx="0" presStyleCnt="0"/>
      <dgm:spPr/>
    </dgm:pt>
    <dgm:pt modelId="{3FDA687D-B176-49A6-8C8E-5044AD66F255}" type="pres">
      <dgm:prSet presAssocID="{FB58E307-3763-4E4C-99BF-3FFA67D6B1D9}" presName="compNode" presStyleCnt="0"/>
      <dgm:spPr/>
    </dgm:pt>
    <dgm:pt modelId="{254F999B-A037-4BE9-956F-C52E68E0A45E}" type="pres">
      <dgm:prSet presAssocID="{FB58E307-3763-4E4C-99BF-3FFA67D6B1D9}" presName="iconBgRect" presStyleLbl="bgShp" presStyleIdx="1" presStyleCnt="4"/>
      <dgm:spPr/>
    </dgm:pt>
    <dgm:pt modelId="{7527C011-1AE2-4BBB-8B9E-F90234AD8BAD}" type="pres">
      <dgm:prSet presAssocID="{FB58E307-3763-4E4C-99BF-3FFA67D6B1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FDBC4AD0-BC32-4A2C-AE8D-202AD911EB26}" type="pres">
      <dgm:prSet presAssocID="{FB58E307-3763-4E4C-99BF-3FFA67D6B1D9}" presName="spaceRect" presStyleCnt="0"/>
      <dgm:spPr/>
    </dgm:pt>
    <dgm:pt modelId="{628818F5-913E-46C2-ACD8-37F8E3BD9F34}" type="pres">
      <dgm:prSet presAssocID="{FB58E307-3763-4E4C-99BF-3FFA67D6B1D9}" presName="textRect" presStyleLbl="revTx" presStyleIdx="1" presStyleCnt="4">
        <dgm:presLayoutVars>
          <dgm:chMax val="1"/>
          <dgm:chPref val="1"/>
        </dgm:presLayoutVars>
      </dgm:prSet>
      <dgm:spPr/>
    </dgm:pt>
    <dgm:pt modelId="{2711646F-CBAE-4446-AA7D-AB174C89B288}" type="pres">
      <dgm:prSet presAssocID="{38DE28C9-A541-4C91-8357-6B2E92FD02E7}" presName="sibTrans" presStyleLbl="sibTrans2D1" presStyleIdx="0" presStyleCnt="0"/>
      <dgm:spPr/>
    </dgm:pt>
    <dgm:pt modelId="{6BC4842F-BE60-4E60-962E-26DF87B2E48F}" type="pres">
      <dgm:prSet presAssocID="{5D51C02F-98A1-4596-8587-2C59186C5F9C}" presName="compNode" presStyleCnt="0"/>
      <dgm:spPr/>
    </dgm:pt>
    <dgm:pt modelId="{5972B791-5F15-46AB-83A0-BF4EFDCB492E}" type="pres">
      <dgm:prSet presAssocID="{5D51C02F-98A1-4596-8587-2C59186C5F9C}" presName="iconBgRect" presStyleLbl="bgShp" presStyleIdx="2" presStyleCnt="4"/>
      <dgm:spPr/>
    </dgm:pt>
    <dgm:pt modelId="{9266C29C-7518-419F-A67A-B5D0CBEF100E}" type="pres">
      <dgm:prSet presAssocID="{5D51C02F-98A1-4596-8587-2C59186C5F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volozza"/>
        </a:ext>
      </dgm:extLst>
    </dgm:pt>
    <dgm:pt modelId="{FD986ECC-E2D4-485D-950F-10E46D7DAC87}" type="pres">
      <dgm:prSet presAssocID="{5D51C02F-98A1-4596-8587-2C59186C5F9C}" presName="spaceRect" presStyleCnt="0"/>
      <dgm:spPr/>
    </dgm:pt>
    <dgm:pt modelId="{A97ADD53-FA7F-428C-8F45-62A60C06BDB4}" type="pres">
      <dgm:prSet presAssocID="{5D51C02F-98A1-4596-8587-2C59186C5F9C}" presName="textRect" presStyleLbl="revTx" presStyleIdx="2" presStyleCnt="4">
        <dgm:presLayoutVars>
          <dgm:chMax val="1"/>
          <dgm:chPref val="1"/>
        </dgm:presLayoutVars>
      </dgm:prSet>
      <dgm:spPr/>
    </dgm:pt>
    <dgm:pt modelId="{A2C50DE9-D7E7-47B3-98FF-66CFCEACF2F8}" type="pres">
      <dgm:prSet presAssocID="{4F19DDF6-3508-457E-A660-B19D73711020}" presName="sibTrans" presStyleLbl="sibTrans2D1" presStyleIdx="0" presStyleCnt="0"/>
      <dgm:spPr/>
    </dgm:pt>
    <dgm:pt modelId="{43104119-2BF1-4F73-A77E-A8BBC8EE0066}" type="pres">
      <dgm:prSet presAssocID="{E7A036F2-2EFD-48FF-9E82-ED51DBDD34A7}" presName="compNode" presStyleCnt="0"/>
      <dgm:spPr/>
    </dgm:pt>
    <dgm:pt modelId="{CB1A261F-5364-48EE-97AA-B4BA7294D000}" type="pres">
      <dgm:prSet presAssocID="{E7A036F2-2EFD-48FF-9E82-ED51DBDD34A7}" presName="iconBgRect" presStyleLbl="bgShp" presStyleIdx="3" presStyleCnt="4"/>
      <dgm:spPr/>
    </dgm:pt>
    <dgm:pt modelId="{90980D61-51FE-4F7C-80BA-579699D82544}" type="pres">
      <dgm:prSet presAssocID="{E7A036F2-2EFD-48FF-9E82-ED51DBDD34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ile di petrolio con riempimento a tinta unita"/>
        </a:ext>
      </dgm:extLst>
    </dgm:pt>
    <dgm:pt modelId="{C2388970-AFDF-46E6-9CEB-96E6D8F57238}" type="pres">
      <dgm:prSet presAssocID="{E7A036F2-2EFD-48FF-9E82-ED51DBDD34A7}" presName="spaceRect" presStyleCnt="0"/>
      <dgm:spPr/>
    </dgm:pt>
    <dgm:pt modelId="{5647A4F7-E0B9-41CC-94B4-CAB28CC377F7}" type="pres">
      <dgm:prSet presAssocID="{E7A036F2-2EFD-48FF-9E82-ED51DBDD34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CF2C19-F5CC-4DD3-96EC-2849947D42DA}" srcId="{AB422867-1B82-4FA7-BC80-838251ADF3D0}" destId="{5D51C02F-98A1-4596-8587-2C59186C5F9C}" srcOrd="2" destOrd="0" parTransId="{0E4B7964-A240-4009-B7DA-A73A0776A569}" sibTransId="{4F19DDF6-3508-457E-A660-B19D73711020}"/>
    <dgm:cxn modelId="{3C819882-7E25-4CD6-A1C2-078C4F5038DB}" type="presOf" srcId="{AB422867-1B82-4FA7-BC80-838251ADF3D0}" destId="{A0D79958-54FD-4747-91DD-9EB46855F2D7}" srcOrd="0" destOrd="0" presId="urn:microsoft.com/office/officeart/2018/2/layout/IconCircleList"/>
    <dgm:cxn modelId="{21E4D596-5BE1-4703-9434-FE1DE439C0DA}" srcId="{AB422867-1B82-4FA7-BC80-838251ADF3D0}" destId="{EB590E18-52B1-4D29-8193-66D106FE7488}" srcOrd="0" destOrd="0" parTransId="{FC41DB5C-0A0F-465E-9C65-7E7749E8F4B4}" sibTransId="{7000B876-E8A0-4E9D-AAE7-802E9BAC1C93}"/>
    <dgm:cxn modelId="{AFE3F8A4-142C-4E57-9749-B46A0DF2989E}" srcId="{AB422867-1B82-4FA7-BC80-838251ADF3D0}" destId="{E7A036F2-2EFD-48FF-9E82-ED51DBDD34A7}" srcOrd="3" destOrd="0" parTransId="{878CEB2B-629F-4774-9DE5-4C638801A8BD}" sibTransId="{D33F2E46-2ED5-487B-938C-BB6B923B8CA4}"/>
    <dgm:cxn modelId="{F9CD91B4-0487-49C3-8A7C-78BF3C811DC2}" type="presOf" srcId="{4F19DDF6-3508-457E-A660-B19D73711020}" destId="{A2C50DE9-D7E7-47B3-98FF-66CFCEACF2F8}" srcOrd="0" destOrd="0" presId="urn:microsoft.com/office/officeart/2018/2/layout/IconCircleList"/>
    <dgm:cxn modelId="{EC1770BD-A6B2-4AF8-9208-974FC0E3E324}" type="presOf" srcId="{38DE28C9-A541-4C91-8357-6B2E92FD02E7}" destId="{2711646F-CBAE-4446-AA7D-AB174C89B288}" srcOrd="0" destOrd="0" presId="urn:microsoft.com/office/officeart/2018/2/layout/IconCircleList"/>
    <dgm:cxn modelId="{504432CB-60AD-4102-A723-33D1B649EFB4}" srcId="{AB422867-1B82-4FA7-BC80-838251ADF3D0}" destId="{FB58E307-3763-4E4C-99BF-3FFA67D6B1D9}" srcOrd="1" destOrd="0" parTransId="{3F520EE2-A356-44DB-B5C3-702FC13A44C8}" sibTransId="{38DE28C9-A541-4C91-8357-6B2E92FD02E7}"/>
    <dgm:cxn modelId="{08C193D8-B270-4DF6-B9D4-7720669EC2A3}" type="presOf" srcId="{FB58E307-3763-4E4C-99BF-3FFA67D6B1D9}" destId="{628818F5-913E-46C2-ACD8-37F8E3BD9F34}" srcOrd="0" destOrd="0" presId="urn:microsoft.com/office/officeart/2018/2/layout/IconCircleList"/>
    <dgm:cxn modelId="{552A96DB-307C-4887-B4EC-1609CBEB533F}" type="presOf" srcId="{E7A036F2-2EFD-48FF-9E82-ED51DBDD34A7}" destId="{5647A4F7-E0B9-41CC-94B4-CAB28CC377F7}" srcOrd="0" destOrd="0" presId="urn:microsoft.com/office/officeart/2018/2/layout/IconCircleList"/>
    <dgm:cxn modelId="{707FB4DB-558B-41FE-BFAB-C9ABAF3C115B}" type="presOf" srcId="{5D51C02F-98A1-4596-8587-2C59186C5F9C}" destId="{A97ADD53-FA7F-428C-8F45-62A60C06BDB4}" srcOrd="0" destOrd="0" presId="urn:microsoft.com/office/officeart/2018/2/layout/IconCircleList"/>
    <dgm:cxn modelId="{F40D74DD-EB59-407D-8DF9-7B2A47D8738B}" type="presOf" srcId="{EB590E18-52B1-4D29-8193-66D106FE7488}" destId="{C86E2AF2-BE35-48F8-8F7E-0C1A38602F2F}" srcOrd="0" destOrd="0" presId="urn:microsoft.com/office/officeart/2018/2/layout/IconCircleList"/>
    <dgm:cxn modelId="{1DC390FC-457B-4B84-B16D-6B86DC8610AA}" type="presOf" srcId="{7000B876-E8A0-4E9D-AAE7-802E9BAC1C93}" destId="{7691E660-E4EE-4D82-AD70-19D7C5FC68B2}" srcOrd="0" destOrd="0" presId="urn:microsoft.com/office/officeart/2018/2/layout/IconCircleList"/>
    <dgm:cxn modelId="{F714F518-9FFC-4826-9566-1E992BDDF570}" type="presParOf" srcId="{A0D79958-54FD-4747-91DD-9EB46855F2D7}" destId="{1A5A54B6-FE00-488C-9349-501DE22B566E}" srcOrd="0" destOrd="0" presId="urn:microsoft.com/office/officeart/2018/2/layout/IconCircleList"/>
    <dgm:cxn modelId="{1F0D67D3-B08D-43B4-ADF7-D5E403F75ABA}" type="presParOf" srcId="{1A5A54B6-FE00-488C-9349-501DE22B566E}" destId="{79373409-CD91-47F0-89D9-BA9E4B767BE6}" srcOrd="0" destOrd="0" presId="urn:microsoft.com/office/officeart/2018/2/layout/IconCircleList"/>
    <dgm:cxn modelId="{D35AF0BA-A332-45E6-92E8-F199A521882B}" type="presParOf" srcId="{79373409-CD91-47F0-89D9-BA9E4B767BE6}" destId="{B0850727-8C92-4C14-AA47-07954540F37F}" srcOrd="0" destOrd="0" presId="urn:microsoft.com/office/officeart/2018/2/layout/IconCircleList"/>
    <dgm:cxn modelId="{CC01D823-7CE2-48AD-B6CB-C2DA66954EEF}" type="presParOf" srcId="{79373409-CD91-47F0-89D9-BA9E4B767BE6}" destId="{A9DA661C-366F-4C98-94F0-F5D59471897B}" srcOrd="1" destOrd="0" presId="urn:microsoft.com/office/officeart/2018/2/layout/IconCircleList"/>
    <dgm:cxn modelId="{87024F29-7BDA-4BAA-9000-6F795032A816}" type="presParOf" srcId="{79373409-CD91-47F0-89D9-BA9E4B767BE6}" destId="{C975B43C-7D07-4F5A-B5AA-7988EB6C7E5E}" srcOrd="2" destOrd="0" presId="urn:microsoft.com/office/officeart/2018/2/layout/IconCircleList"/>
    <dgm:cxn modelId="{86CB2C3A-1D93-4E4A-9B56-36B9C23B872F}" type="presParOf" srcId="{79373409-CD91-47F0-89D9-BA9E4B767BE6}" destId="{C86E2AF2-BE35-48F8-8F7E-0C1A38602F2F}" srcOrd="3" destOrd="0" presId="urn:microsoft.com/office/officeart/2018/2/layout/IconCircleList"/>
    <dgm:cxn modelId="{926C2F84-BD89-4AFA-B1FD-C0B0C2C4D498}" type="presParOf" srcId="{1A5A54B6-FE00-488C-9349-501DE22B566E}" destId="{7691E660-E4EE-4D82-AD70-19D7C5FC68B2}" srcOrd="1" destOrd="0" presId="urn:microsoft.com/office/officeart/2018/2/layout/IconCircleList"/>
    <dgm:cxn modelId="{D5B8FDB4-71EE-4062-A065-5114D00422B3}" type="presParOf" srcId="{1A5A54B6-FE00-488C-9349-501DE22B566E}" destId="{3FDA687D-B176-49A6-8C8E-5044AD66F255}" srcOrd="2" destOrd="0" presId="urn:microsoft.com/office/officeart/2018/2/layout/IconCircleList"/>
    <dgm:cxn modelId="{CD20EC29-227D-47EE-A09E-76C13FDDBD61}" type="presParOf" srcId="{3FDA687D-B176-49A6-8C8E-5044AD66F255}" destId="{254F999B-A037-4BE9-956F-C52E68E0A45E}" srcOrd="0" destOrd="0" presId="urn:microsoft.com/office/officeart/2018/2/layout/IconCircleList"/>
    <dgm:cxn modelId="{4D72FF5D-CA73-4906-9B0A-23A178FD726C}" type="presParOf" srcId="{3FDA687D-B176-49A6-8C8E-5044AD66F255}" destId="{7527C011-1AE2-4BBB-8B9E-F90234AD8BAD}" srcOrd="1" destOrd="0" presId="urn:microsoft.com/office/officeart/2018/2/layout/IconCircleList"/>
    <dgm:cxn modelId="{8080D7DB-11F2-464E-BAEB-C22A64B6CB07}" type="presParOf" srcId="{3FDA687D-B176-49A6-8C8E-5044AD66F255}" destId="{FDBC4AD0-BC32-4A2C-AE8D-202AD911EB26}" srcOrd="2" destOrd="0" presId="urn:microsoft.com/office/officeart/2018/2/layout/IconCircleList"/>
    <dgm:cxn modelId="{6251ED28-EE40-4E0F-9C37-3E5DD612CD92}" type="presParOf" srcId="{3FDA687D-B176-49A6-8C8E-5044AD66F255}" destId="{628818F5-913E-46C2-ACD8-37F8E3BD9F34}" srcOrd="3" destOrd="0" presId="urn:microsoft.com/office/officeart/2018/2/layout/IconCircleList"/>
    <dgm:cxn modelId="{3C611D47-DD5E-4CFB-AD22-EE1C8D055781}" type="presParOf" srcId="{1A5A54B6-FE00-488C-9349-501DE22B566E}" destId="{2711646F-CBAE-4446-AA7D-AB174C89B288}" srcOrd="3" destOrd="0" presId="urn:microsoft.com/office/officeart/2018/2/layout/IconCircleList"/>
    <dgm:cxn modelId="{277594C9-C438-4BDC-B794-0F6DFC2E2BB0}" type="presParOf" srcId="{1A5A54B6-FE00-488C-9349-501DE22B566E}" destId="{6BC4842F-BE60-4E60-962E-26DF87B2E48F}" srcOrd="4" destOrd="0" presId="urn:microsoft.com/office/officeart/2018/2/layout/IconCircleList"/>
    <dgm:cxn modelId="{10F4ED44-7219-44A8-BE0A-79E2A2AFA05E}" type="presParOf" srcId="{6BC4842F-BE60-4E60-962E-26DF87B2E48F}" destId="{5972B791-5F15-46AB-83A0-BF4EFDCB492E}" srcOrd="0" destOrd="0" presId="urn:microsoft.com/office/officeart/2018/2/layout/IconCircleList"/>
    <dgm:cxn modelId="{A4E295FB-39D7-458D-BC2A-BAB4836126B8}" type="presParOf" srcId="{6BC4842F-BE60-4E60-962E-26DF87B2E48F}" destId="{9266C29C-7518-419F-A67A-B5D0CBEF100E}" srcOrd="1" destOrd="0" presId="urn:microsoft.com/office/officeart/2018/2/layout/IconCircleList"/>
    <dgm:cxn modelId="{EEC6F5D9-A948-45C5-9CEA-0E9696033913}" type="presParOf" srcId="{6BC4842F-BE60-4E60-962E-26DF87B2E48F}" destId="{FD986ECC-E2D4-485D-950F-10E46D7DAC87}" srcOrd="2" destOrd="0" presId="urn:microsoft.com/office/officeart/2018/2/layout/IconCircleList"/>
    <dgm:cxn modelId="{983A18CD-429F-4C16-993D-2FBD385C0840}" type="presParOf" srcId="{6BC4842F-BE60-4E60-962E-26DF87B2E48F}" destId="{A97ADD53-FA7F-428C-8F45-62A60C06BDB4}" srcOrd="3" destOrd="0" presId="urn:microsoft.com/office/officeart/2018/2/layout/IconCircleList"/>
    <dgm:cxn modelId="{5B5A8166-9FFA-484C-8190-D90058DB202E}" type="presParOf" srcId="{1A5A54B6-FE00-488C-9349-501DE22B566E}" destId="{A2C50DE9-D7E7-47B3-98FF-66CFCEACF2F8}" srcOrd="5" destOrd="0" presId="urn:microsoft.com/office/officeart/2018/2/layout/IconCircleList"/>
    <dgm:cxn modelId="{6B360F3A-43AA-4D21-B243-C5E4CBF236C3}" type="presParOf" srcId="{1A5A54B6-FE00-488C-9349-501DE22B566E}" destId="{43104119-2BF1-4F73-A77E-A8BBC8EE0066}" srcOrd="6" destOrd="0" presId="urn:microsoft.com/office/officeart/2018/2/layout/IconCircleList"/>
    <dgm:cxn modelId="{EF6B1BB2-B78C-499B-8A6E-04D4C5D731EF}" type="presParOf" srcId="{43104119-2BF1-4F73-A77E-A8BBC8EE0066}" destId="{CB1A261F-5364-48EE-97AA-B4BA7294D000}" srcOrd="0" destOrd="0" presId="urn:microsoft.com/office/officeart/2018/2/layout/IconCircleList"/>
    <dgm:cxn modelId="{9F96D9B2-ABFB-49E4-9248-60B56FA64E82}" type="presParOf" srcId="{43104119-2BF1-4F73-A77E-A8BBC8EE0066}" destId="{90980D61-51FE-4F7C-80BA-579699D82544}" srcOrd="1" destOrd="0" presId="urn:microsoft.com/office/officeart/2018/2/layout/IconCircleList"/>
    <dgm:cxn modelId="{0150C146-2690-47AE-8BF2-99AFCAB0CF82}" type="presParOf" srcId="{43104119-2BF1-4F73-A77E-A8BBC8EE0066}" destId="{C2388970-AFDF-46E6-9CEB-96E6D8F57238}" srcOrd="2" destOrd="0" presId="urn:microsoft.com/office/officeart/2018/2/layout/IconCircleList"/>
    <dgm:cxn modelId="{381293BA-0A75-4951-96B8-06BD26181DD8}" type="presParOf" srcId="{43104119-2BF1-4F73-A77E-A8BBC8EE0066}" destId="{5647A4F7-E0B9-41CC-94B4-CAB28CC377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50727-8C92-4C14-AA47-07954540F37F}">
      <dsp:nvSpPr>
        <dsp:cNvPr id="0" name=""/>
        <dsp:cNvSpPr/>
      </dsp:nvSpPr>
      <dsp:spPr>
        <a:xfrm>
          <a:off x="228435" y="597"/>
          <a:ext cx="1161721" cy="11617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A661C-366F-4C98-94F0-F5D59471897B}">
      <dsp:nvSpPr>
        <dsp:cNvPr id="0" name=""/>
        <dsp:cNvSpPr/>
      </dsp:nvSpPr>
      <dsp:spPr>
        <a:xfrm>
          <a:off x="472396" y="244558"/>
          <a:ext cx="673798" cy="673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E2AF2-BE35-48F8-8F7E-0C1A38602F2F}">
      <dsp:nvSpPr>
        <dsp:cNvPr id="0" name=""/>
        <dsp:cNvSpPr/>
      </dsp:nvSpPr>
      <dsp:spPr>
        <a:xfrm>
          <a:off x="1639096" y="597"/>
          <a:ext cx="2738342" cy="1161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ALTAMENTE INFIAMMABILE</a:t>
          </a:r>
          <a:endParaRPr lang="en-US" sz="2400" kern="1200" dirty="0"/>
        </a:p>
      </dsp:txBody>
      <dsp:txXfrm>
        <a:off x="1639096" y="597"/>
        <a:ext cx="2738342" cy="1161721"/>
      </dsp:txXfrm>
    </dsp:sp>
    <dsp:sp modelId="{254F999B-A037-4BE9-956F-C52E68E0A45E}">
      <dsp:nvSpPr>
        <dsp:cNvPr id="0" name=""/>
        <dsp:cNvSpPr/>
      </dsp:nvSpPr>
      <dsp:spPr>
        <a:xfrm>
          <a:off x="4854574" y="597"/>
          <a:ext cx="1161721" cy="11617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7C011-1AE2-4BBB-8B9E-F90234AD8BAD}">
      <dsp:nvSpPr>
        <dsp:cNvPr id="0" name=""/>
        <dsp:cNvSpPr/>
      </dsp:nvSpPr>
      <dsp:spPr>
        <a:xfrm>
          <a:off x="5098536" y="244558"/>
          <a:ext cx="673798" cy="673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818F5-913E-46C2-ACD8-37F8E3BD9F34}">
      <dsp:nvSpPr>
        <dsp:cNvPr id="0" name=""/>
        <dsp:cNvSpPr/>
      </dsp:nvSpPr>
      <dsp:spPr>
        <a:xfrm>
          <a:off x="6265236" y="597"/>
          <a:ext cx="2738342" cy="1161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TRASPARENTE</a:t>
          </a:r>
          <a:endParaRPr lang="en-US" sz="2400" kern="1200"/>
        </a:p>
      </dsp:txBody>
      <dsp:txXfrm>
        <a:off x="6265236" y="597"/>
        <a:ext cx="2738342" cy="1161721"/>
      </dsp:txXfrm>
    </dsp:sp>
    <dsp:sp modelId="{5972B791-5F15-46AB-83A0-BF4EFDCB492E}">
      <dsp:nvSpPr>
        <dsp:cNvPr id="0" name=""/>
        <dsp:cNvSpPr/>
      </dsp:nvSpPr>
      <dsp:spPr>
        <a:xfrm>
          <a:off x="228435" y="1638448"/>
          <a:ext cx="1161721" cy="11617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6C29C-7518-419F-A67A-B5D0CBEF100E}">
      <dsp:nvSpPr>
        <dsp:cNvPr id="0" name=""/>
        <dsp:cNvSpPr/>
      </dsp:nvSpPr>
      <dsp:spPr>
        <a:xfrm>
          <a:off x="472396" y="1882410"/>
          <a:ext cx="673798" cy="673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ADD53-FA7F-428C-8F45-62A60C06BDB4}">
      <dsp:nvSpPr>
        <dsp:cNvPr id="0" name=""/>
        <dsp:cNvSpPr/>
      </dsp:nvSpPr>
      <dsp:spPr>
        <a:xfrm>
          <a:off x="1639096" y="1638448"/>
          <a:ext cx="2738342" cy="1161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COLORE GIALLO CHIARISSIMO</a:t>
          </a:r>
          <a:endParaRPr lang="en-US" sz="2400" kern="1200"/>
        </a:p>
      </dsp:txBody>
      <dsp:txXfrm>
        <a:off x="1639096" y="1638448"/>
        <a:ext cx="2738342" cy="1161721"/>
      </dsp:txXfrm>
    </dsp:sp>
    <dsp:sp modelId="{CB1A261F-5364-48EE-97AA-B4BA7294D000}">
      <dsp:nvSpPr>
        <dsp:cNvPr id="0" name=""/>
        <dsp:cNvSpPr/>
      </dsp:nvSpPr>
      <dsp:spPr>
        <a:xfrm>
          <a:off x="4854574" y="1638448"/>
          <a:ext cx="1161721" cy="11617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0D61-51FE-4F7C-80BA-579699D82544}">
      <dsp:nvSpPr>
        <dsp:cNvPr id="0" name=""/>
        <dsp:cNvSpPr/>
      </dsp:nvSpPr>
      <dsp:spPr>
        <a:xfrm>
          <a:off x="5098536" y="1882410"/>
          <a:ext cx="673798" cy="673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7A4F7-E0B9-41CC-94B4-CAB28CC377F7}">
      <dsp:nvSpPr>
        <dsp:cNvPr id="0" name=""/>
        <dsp:cNvSpPr/>
      </dsp:nvSpPr>
      <dsp:spPr>
        <a:xfrm>
          <a:off x="6265236" y="1638448"/>
          <a:ext cx="2738342" cy="1161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OLEOSO</a:t>
          </a:r>
          <a:endParaRPr lang="en-US" sz="2400" kern="1200" dirty="0"/>
        </a:p>
      </dsp:txBody>
      <dsp:txXfrm>
        <a:off x="6265236" y="1638448"/>
        <a:ext cx="2738342" cy="1161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27771-8B5A-4FB2-BFDF-73E2297C7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5283EE-C8E7-4915-9239-05AE60C2D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9C3FE-8C82-4126-9B75-83DEDCC9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ECC873-39E0-4C73-B74D-A39C774D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E5D1AE-CC11-4597-8C35-AB092FE1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86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6331C-5F4B-4D50-99DD-36A3A5D3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ACD9F-8884-43A3-BE22-6B4FC9AC8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2BE68C-EF86-4B4B-837A-EE2EAA49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37ADE9-74A2-4858-8D1E-FE7380F5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8D401D-6A10-4377-8942-0D32080D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6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44F42B0-75A5-4014-BFD8-1F47C24DE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92D13F-DA2D-4036-8EB1-DBDE07043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5890F3-CCA5-4766-AC06-F0EB245F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B2791-8833-4F7B-B84D-82C69E9B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77C577-1698-43F5-86E3-2A89CD13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10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6893D-4CE2-4EB8-A78B-B37632AD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A6DE51-CA29-483D-AD71-9F4A8C2C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86E275-FA61-4013-9431-F49072FC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0EA0F4-8835-4733-A7A8-C4EA6FC2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ABEFA-32EE-43CD-9D43-09141AD2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3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B061F-DA09-4EC1-8690-83B6FC97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DE8E8-FBE5-45A2-BF73-8D067CEE2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EA75FC-F0BE-45DF-8B91-78FDC2D6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131E55-7B80-40E2-BF29-F7ED43EB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F285A5-06A8-437E-814D-98E7F699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27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4A0A8-D6E9-45CF-B41C-D7AEB61E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3FFC4-575D-4BC2-BC6C-EDEBB2272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CA0086-12FE-4D2F-9F2D-56CD2240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ACAFEA-6F79-4D1B-9DC9-26C02FAA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4AD983-E6B5-4B9F-B3CA-86147923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B81A1-1AE2-4A68-86EA-532A29C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73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AD80B-5D5F-4825-82F5-2D1EF23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3CE51E-CDED-4599-9553-7690E88C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D509F7-198D-47B8-8192-4DD526BFB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7EAE811-D741-4DC5-913D-ECEED41C9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6E96107-3D7D-445E-A457-259D6D692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F1DC8D-9CBD-4FEC-A65E-922B1F02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CF82854-0F45-4EE5-8A69-3913FF2C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6F3F7F2-D534-4921-B5CB-726C9B8A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47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B9134-A451-4A20-9F7E-691D757A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01FC3C-1250-4535-9268-40C029B1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BE7803-7A13-42E0-BEF0-C81710D6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946A2F-02D3-4094-8E81-A95BED32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97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6BC0BB-C8BA-423F-9AC7-580C5918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381627-C84E-4454-B519-CA074C26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D7EFF7-0087-4C97-A6AD-E7AB264C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4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C65F9-1B5C-41E5-AA04-AE42080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54DDF-C81B-4938-B10D-21C03597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995F85-9A81-4E44-A570-1C26D1B9A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D99E39-341F-4BF0-B4BF-8DF0F0C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7BDFA9-C892-4D5E-9810-7232A6A5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CA1AB1-E98B-4FE0-B26E-7A6D712C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6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1CD14-5504-4FD1-851B-D52DD062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46C474E-3ED9-46E8-816B-7D03E1C5C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89727F-7FA6-45AE-B103-6F380D521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7BEB84-A536-4877-8CA0-C5295938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35EA67-0C55-4418-831A-E297290B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DC473E-FE27-4745-B182-CBC55651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5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2EFDC6-91B8-4D18-9D5E-BECD6C16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C47035-6749-49B6-B864-7EC9CBD1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590564-A487-4166-8B30-312F6398A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AF863-F818-49E1-9140-E48793C28B8F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56949-F002-4D51-8854-AE4C0CD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5CC298-5F6E-424E-94D8-4BDF70485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9427-5A92-47BF-B74D-C4FA3739D5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4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economia/consumi/2018/10/08/benzina-diesel-nome-etichetta-europ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curauto.it/" TargetMode="External"/><Relationship Id="rId2" Type="http://schemas.openxmlformats.org/officeDocument/2006/relationships/hyperlink" Target="https://it.wikipedia.org/wiki/Pagina_principale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motor1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1C980C3-4DD4-4187-ABD4-90D91B63DE4D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LA BENZINA</a:t>
            </a:r>
            <a:endParaRPr lang="en-US" sz="8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 descr="Immagine che contiene plastica&#10;&#10;Descrizione generata automaticamente">
            <a:extLst>
              <a:ext uri="{FF2B5EF4-FFF2-40B4-BE49-F238E27FC236}">
                <a16:creationId xmlns:a16="http://schemas.microsoft.com/office/drawing/2014/main" id="{81439B59-B16D-4807-9871-C3312B31D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091" r="2626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9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2BDD6A5-86BC-4347-B819-CB299AC87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1" r="-1" b="79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3DE032-C0E0-4CB6-9961-D9228C60AAB6}"/>
              </a:ext>
            </a:extLst>
          </p:cNvPr>
          <p:cNvSpPr txBox="1"/>
          <p:nvPr/>
        </p:nvSpPr>
        <p:spPr>
          <a:xfrm>
            <a:off x="2155314" y="260398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100 OTTANI = PIU’ PRESTAZIONI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B34227-85C1-4A05-AA8B-7F8A04ED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4077084"/>
            <a:ext cx="9659732" cy="215582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 risposta è no, o almeno non in modo evidente, dopo vari test si è notato che l’ unico incremento è stato sui motori turbo ma non in modo evidente dato che anche se ha 100 ottani è un carburante ad uso quotidiano e non preparato per le gare su pista.</a:t>
            </a:r>
          </a:p>
        </p:txBody>
      </p:sp>
    </p:spTree>
    <p:extLst>
      <p:ext uri="{BB962C8B-B14F-4D97-AF65-F5344CB8AC3E}">
        <p14:creationId xmlns:p14="http://schemas.microsoft.com/office/powerpoint/2010/main" val="141862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0070C0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1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A33101-A612-420B-8FAA-425567631BD9}"/>
              </a:ext>
            </a:extLst>
          </p:cNvPr>
          <p:cNvSpPr txBox="1"/>
          <p:nvPr/>
        </p:nvSpPr>
        <p:spPr>
          <a:xfrm>
            <a:off x="4028661" y="2497976"/>
            <a:ext cx="35445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E3545A-21C3-4136-AAF3-DD5556F3947B}"/>
              </a:ext>
            </a:extLst>
          </p:cNvPr>
          <p:cNvSpPr txBox="1"/>
          <p:nvPr/>
        </p:nvSpPr>
        <p:spPr>
          <a:xfrm>
            <a:off x="8613913" y="6042991"/>
            <a:ext cx="332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Bracco Mattia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C53946-FA68-4F06-AB36-44B20FA3E1E6}"/>
              </a:ext>
            </a:extLst>
          </p:cNvPr>
          <p:cNvSpPr txBox="1"/>
          <p:nvPr/>
        </p:nvSpPr>
        <p:spPr>
          <a:xfrm>
            <a:off x="463826" y="424070"/>
            <a:ext cx="588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Fonti: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800" u="sng" dirty="0" err="1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urauto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Motor 1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90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735740-5769-4A2E-8634-AA44CA6D9B41}"/>
              </a:ext>
            </a:extLst>
          </p:cNvPr>
          <p:cNvSpPr txBox="1"/>
          <p:nvPr/>
        </p:nvSpPr>
        <p:spPr>
          <a:xfrm>
            <a:off x="838199" y="564211"/>
            <a:ext cx="4571999" cy="1165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BENZINA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372366-EE5A-4687-A750-BCA3F804D7E9}"/>
              </a:ext>
            </a:extLst>
          </p:cNvPr>
          <p:cNvSpPr txBox="1"/>
          <p:nvPr/>
        </p:nvSpPr>
        <p:spPr>
          <a:xfrm>
            <a:off x="838199" y="2055327"/>
            <a:ext cx="4571999" cy="377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OTTENUTA DALLA DISTILLAZIONE DEL PETROLIO GREZZO (TRA I 35 E I 215 °C)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0471BC-C3E7-4913-B38F-21D7E86F9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" r="1" b="1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9528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A2E129-7FB4-468C-91D5-1966FB32EA20}"/>
              </a:ext>
            </a:extLst>
          </p:cNvPr>
          <p:cNvSpPr txBox="1"/>
          <p:nvPr/>
        </p:nvSpPr>
        <p:spPr>
          <a:xfrm>
            <a:off x="212035" y="225287"/>
            <a:ext cx="8551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ALCUNE CARATTERISTICHE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6FB071-707E-456E-AF9F-978828306845}"/>
              </a:ext>
            </a:extLst>
          </p:cNvPr>
          <p:cNvSpPr txBox="1"/>
          <p:nvPr/>
        </p:nvSpPr>
        <p:spPr>
          <a:xfrm>
            <a:off x="212035" y="4970719"/>
            <a:ext cx="12115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1L di PETROLIO                   10% BENZINA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14C8660-6999-49EE-8544-4384076906C9}"/>
              </a:ext>
            </a:extLst>
          </p:cNvPr>
          <p:cNvCxnSpPr>
            <a:cxnSpLocks/>
          </p:cNvCxnSpPr>
          <p:nvPr/>
        </p:nvCxnSpPr>
        <p:spPr>
          <a:xfrm>
            <a:off x="5022574" y="5433391"/>
            <a:ext cx="280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 descr="Immagine che contiene cielo&#10;&#10;Descrizione generata automaticamente">
            <a:extLst>
              <a:ext uri="{FF2B5EF4-FFF2-40B4-BE49-F238E27FC236}">
                <a16:creationId xmlns:a16="http://schemas.microsoft.com/office/drawing/2014/main" id="{10223D67-9195-40CC-A7F9-65B5F46B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35" y="1836893"/>
            <a:ext cx="4359965" cy="2902490"/>
          </a:xfrm>
          <a:prstGeom prst="rect">
            <a:avLst/>
          </a:prstGeom>
        </p:spPr>
      </p:pic>
      <p:graphicFrame>
        <p:nvGraphicFramePr>
          <p:cNvPr id="14" name="CasellaDiTesto 4">
            <a:extLst>
              <a:ext uri="{FF2B5EF4-FFF2-40B4-BE49-F238E27FC236}">
                <a16:creationId xmlns:a16="http://schemas.microsoft.com/office/drawing/2014/main" id="{EA375CBF-1047-480B-9108-B6F2FA636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227451"/>
              </p:ext>
            </p:extLst>
          </p:nvPr>
        </p:nvGraphicFramePr>
        <p:xfrm>
          <a:off x="212035" y="1056284"/>
          <a:ext cx="9232014" cy="280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Elemento grafico 12" descr="Carburante con riempimento a tinta unita">
            <a:extLst>
              <a:ext uri="{FF2B5EF4-FFF2-40B4-BE49-F238E27FC236}">
                <a16:creationId xmlns:a16="http://schemas.microsoft.com/office/drawing/2014/main" id="{52708C59-8879-4250-873D-D46B2288EE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9982" y="5732142"/>
            <a:ext cx="914400" cy="914400"/>
          </a:xfrm>
          <a:prstGeom prst="rect">
            <a:avLst/>
          </a:prstGeom>
        </p:spPr>
      </p:pic>
      <p:pic>
        <p:nvPicPr>
          <p:cNvPr id="16" name="Elemento grafico 15" descr="Barile di petrolio con riempimento a tinta unita">
            <a:extLst>
              <a:ext uri="{FF2B5EF4-FFF2-40B4-BE49-F238E27FC236}">
                <a16:creationId xmlns:a16="http://schemas.microsoft.com/office/drawing/2014/main" id="{8FECA9B2-6EA2-457C-95F7-4D2B46892B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41444" y="573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71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42D8E2-C126-4597-BE0B-36670A13AA06}"/>
              </a:ext>
            </a:extLst>
          </p:cNvPr>
          <p:cNvSpPr txBox="1"/>
          <p:nvPr/>
        </p:nvSpPr>
        <p:spPr>
          <a:xfrm>
            <a:off x="265044" y="1351721"/>
            <a:ext cx="1755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4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it-IT" sz="4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8A43F7-9FA4-424D-AB06-B8A2C0770963}"/>
              </a:ext>
            </a:extLst>
          </p:cNvPr>
          <p:cNvSpPr txBox="1"/>
          <p:nvPr/>
        </p:nvSpPr>
        <p:spPr>
          <a:xfrm>
            <a:off x="265044" y="251791"/>
            <a:ext cx="668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benzina è una miscela di: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7D26F9-2E4C-47AA-9029-7F3FF66A37E7}"/>
              </a:ext>
            </a:extLst>
          </p:cNvPr>
          <p:cNvSpPr txBox="1"/>
          <p:nvPr/>
        </p:nvSpPr>
        <p:spPr>
          <a:xfrm>
            <a:off x="176878" y="2574762"/>
            <a:ext cx="1931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1031F3-351F-42BD-B35A-2D5CBA858DBD}"/>
              </a:ext>
            </a:extLst>
          </p:cNvPr>
          <p:cNvSpPr txBox="1"/>
          <p:nvPr/>
        </p:nvSpPr>
        <p:spPr>
          <a:xfrm>
            <a:off x="3609068" y="1404729"/>
            <a:ext cx="1755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4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it-IT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it-IT" sz="4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BC2903-586A-4B7C-BD69-E6BD9B7CEE88}"/>
              </a:ext>
            </a:extLst>
          </p:cNvPr>
          <p:cNvSpPr txBox="1"/>
          <p:nvPr/>
        </p:nvSpPr>
        <p:spPr>
          <a:xfrm>
            <a:off x="3609068" y="2562035"/>
            <a:ext cx="20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Ottano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921B15F-BEB0-400E-9B5F-E416CDCC6912}"/>
              </a:ext>
            </a:extLst>
          </p:cNvPr>
          <p:cNvSpPr txBox="1"/>
          <p:nvPr/>
        </p:nvSpPr>
        <p:spPr>
          <a:xfrm>
            <a:off x="6329498" y="1506015"/>
            <a:ext cx="586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(In proporzione variabile)</a:t>
            </a:r>
          </a:p>
        </p:txBody>
      </p:sp>
      <p:pic>
        <p:nvPicPr>
          <p:cNvPr id="11" name="Elemento grafico 10" descr="Aggiungere con riempimento a tinta unita">
            <a:extLst>
              <a:ext uri="{FF2B5EF4-FFF2-40B4-BE49-F238E27FC236}">
                <a16:creationId xmlns:a16="http://schemas.microsoft.com/office/drawing/2014/main" id="{2287F86C-0E52-4B13-9F8D-6D4A1A2EF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7792" y="3435152"/>
            <a:ext cx="914400" cy="914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8F35FC-B557-4F16-953D-A6D8372D48A1}"/>
              </a:ext>
            </a:extLst>
          </p:cNvPr>
          <p:cNvSpPr txBox="1"/>
          <p:nvPr/>
        </p:nvSpPr>
        <p:spPr>
          <a:xfrm>
            <a:off x="1215735" y="4711201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ADDITTIVI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F5ADC-67CD-413D-BFA2-248D7790D282}"/>
              </a:ext>
            </a:extLst>
          </p:cNvPr>
          <p:cNvSpPr txBox="1"/>
          <p:nvPr/>
        </p:nvSpPr>
        <p:spPr>
          <a:xfrm>
            <a:off x="5239841" y="4511146"/>
            <a:ext cx="7444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(Etanolo, Nitrometano, Metanolo, Acetone, Benzene)</a:t>
            </a:r>
          </a:p>
        </p:txBody>
      </p:sp>
    </p:spTree>
    <p:extLst>
      <p:ext uri="{BB962C8B-B14F-4D97-AF65-F5344CB8AC3E}">
        <p14:creationId xmlns:p14="http://schemas.microsoft.com/office/powerpoint/2010/main" val="1142949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A60574-14B2-4949-949A-5E468D76759B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ETANOLO</a:t>
            </a:r>
          </a:p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Se puro ha circa 110 ottani.</a:t>
            </a:r>
          </a:p>
          <a:p>
            <a:r>
              <a:rPr lang="it-IT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NITROMETANO</a:t>
            </a:r>
          </a:p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Non crea problemi se in piccole percentuali (es. 1%), una concentrazione maggiore crea più corrosione nel cilindro.</a:t>
            </a:r>
          </a:p>
          <a:p>
            <a:r>
              <a:rPr lang="it-IT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METANOLO</a:t>
            </a:r>
          </a:p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Proprietà solvente, genera il 27% di energia in più della benzina.</a:t>
            </a:r>
          </a:p>
          <a:p>
            <a:r>
              <a:rPr lang="it-IT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ACETONE</a:t>
            </a:r>
          </a:p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Migliora l’ avviamento.</a:t>
            </a:r>
          </a:p>
          <a:p>
            <a:r>
              <a:rPr lang="it-IT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BENZENE</a:t>
            </a:r>
          </a:p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Usato come antidetonante.</a:t>
            </a:r>
          </a:p>
        </p:txBody>
      </p:sp>
    </p:spTree>
    <p:extLst>
      <p:ext uri="{BB962C8B-B14F-4D97-AF65-F5344CB8AC3E}">
        <p14:creationId xmlns:p14="http://schemas.microsoft.com/office/powerpoint/2010/main" val="638809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5CB260-E56D-4763-B856-1850990C8AE0}"/>
              </a:ext>
            </a:extLst>
          </p:cNvPr>
          <p:cNvSpPr txBox="1"/>
          <p:nvPr/>
        </p:nvSpPr>
        <p:spPr>
          <a:xfrm>
            <a:off x="272899" y="216584"/>
            <a:ext cx="116462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SECONDA DEL PROCESSO SI  OTTIENE: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4E7751-6D26-4B46-A212-18005D326F5E}"/>
              </a:ext>
            </a:extLst>
          </p:cNvPr>
          <p:cNvSpPr txBox="1"/>
          <p:nvPr/>
        </p:nvSpPr>
        <p:spPr>
          <a:xfrm>
            <a:off x="150070" y="986025"/>
            <a:ext cx="110049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3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benzina di reforming.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3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benzina di cracking termico.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3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benzina di polimerizzazione.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36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benzina di alchilazione</a:t>
            </a:r>
            <a:r>
              <a:rPr lang="it-IT" sz="36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3600" b="0" i="0" dirty="0"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it-IT" sz="36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presenta un numero di ottano più elevato (≥ 100) e si</a:t>
            </a:r>
          </a:p>
          <a:p>
            <a:pPr algn="l"/>
            <a:r>
              <a:rPr lang="it-IT" sz="36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utilizza per motori aeronautici o per autoveicoli.</a:t>
            </a:r>
          </a:p>
          <a:p>
            <a:endParaRPr lang="it-IT" dirty="0">
              <a:solidFill>
                <a:srgbClr val="00B0F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0933246-F24B-4A59-96CE-24DB89523DFF}"/>
              </a:ext>
            </a:extLst>
          </p:cNvPr>
          <p:cNvCxnSpPr>
            <a:cxnSpLocks/>
          </p:cNvCxnSpPr>
          <p:nvPr/>
        </p:nvCxnSpPr>
        <p:spPr>
          <a:xfrm>
            <a:off x="2579426" y="3265227"/>
            <a:ext cx="0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734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49AEA1-13C1-44C2-8B01-28ED23CEAF9D}"/>
              </a:ext>
            </a:extLst>
          </p:cNvPr>
          <p:cNvSpPr txBox="1"/>
          <p:nvPr/>
        </p:nvSpPr>
        <p:spPr>
          <a:xfrm>
            <a:off x="1330111" y="64410"/>
            <a:ext cx="9531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L’ AGGIUNTA DI ADDITIVI SI IDENTIFICANO</a:t>
            </a:r>
          </a:p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TIPI DI BENZINE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5C50E7-623F-4C3C-B12A-250F18C315E5}"/>
              </a:ext>
            </a:extLst>
          </p:cNvPr>
          <p:cNvSpPr txBox="1"/>
          <p:nvPr/>
        </p:nvSpPr>
        <p:spPr>
          <a:xfrm>
            <a:off x="124163" y="1431234"/>
            <a:ext cx="11187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BENZINA ROSSA </a:t>
            </a:r>
            <a:r>
              <a:rPr lang="it-IT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(anche detta CON piombo)</a:t>
            </a:r>
          </a:p>
          <a:p>
            <a:r>
              <a:rPr lang="it-IT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Oggi illegale in quasi tutto il mondo per la sua tossicità</a:t>
            </a:r>
            <a:endParaRPr lang="it-IT" sz="4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7BB5737-0F2B-4583-B38E-F8D39F999C39}"/>
              </a:ext>
            </a:extLst>
          </p:cNvPr>
          <p:cNvSpPr txBox="1"/>
          <p:nvPr/>
        </p:nvSpPr>
        <p:spPr>
          <a:xfrm>
            <a:off x="124163" y="3044279"/>
            <a:ext cx="114372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BENZINA VERDE </a:t>
            </a:r>
            <a:r>
              <a:rPr lang="it-IT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(anche detta SENZA piombo)</a:t>
            </a:r>
          </a:p>
          <a:p>
            <a:r>
              <a:rPr lang="it-IT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Utilizzata per i motori a scoppio</a:t>
            </a:r>
            <a:r>
              <a:rPr lang="it-IT" sz="4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624336-00FA-4E44-920A-639ABA934DA1}"/>
              </a:ext>
            </a:extLst>
          </p:cNvPr>
          <p:cNvSpPr txBox="1"/>
          <p:nvPr/>
        </p:nvSpPr>
        <p:spPr>
          <a:xfrm>
            <a:off x="124163" y="4780435"/>
            <a:ext cx="113672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BENZINA AVIO</a:t>
            </a:r>
            <a:r>
              <a:rPr lang="it-IT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 </a:t>
            </a:r>
            <a:r>
              <a:rPr lang="it-IT" sz="3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AvGas</a:t>
            </a:r>
            <a:r>
              <a:rPr lang="it-IT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Utilizzata per motori aeronautici o per i veicoli da corsa</a:t>
            </a:r>
          </a:p>
          <a:p>
            <a:r>
              <a:rPr lang="it-IT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(Es. MotoGP)</a:t>
            </a:r>
            <a:endParaRPr lang="it-IT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60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06F154-0DBD-4E71-BF9B-74F881FADCBB}"/>
              </a:ext>
            </a:extLst>
          </p:cNvPr>
          <p:cNvSpPr txBox="1"/>
          <p:nvPr/>
        </p:nvSpPr>
        <p:spPr>
          <a:xfrm>
            <a:off x="3074504" y="357808"/>
            <a:ext cx="628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 O 100 OTTANI 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40243E-3CBD-4D01-94FF-DD5F8360BB4D}"/>
              </a:ext>
            </a:extLst>
          </p:cNvPr>
          <p:cNvSpPr txBox="1"/>
          <p:nvPr/>
        </p:nvSpPr>
        <p:spPr>
          <a:xfrm>
            <a:off x="0" y="149907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IN AMBITO AUTOMOBILISTICO NORMALMENTE SI UTILIZZA</a:t>
            </a:r>
          </a:p>
          <a:p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LA BENZINA A 95 OTTANI (la classica super).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98540D-6E15-4A03-83A8-D784631E60CF}"/>
              </a:ext>
            </a:extLst>
          </p:cNvPr>
          <p:cNvSpPr txBox="1"/>
          <p:nvPr/>
        </p:nvSpPr>
        <p:spPr>
          <a:xfrm>
            <a:off x="0" y="2828835"/>
            <a:ext cx="123939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QUELLA A 100 OTTANI, INTEGRATA CON ALTRI AGENTI,</a:t>
            </a:r>
          </a:p>
          <a:p>
            <a:r>
              <a:rPr lang="it-IT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RIESCE A TENERE PULITE LE PARTI INTERNE DEL</a:t>
            </a:r>
          </a:p>
          <a:p>
            <a:r>
              <a:rPr lang="it-IT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MOTORE EVITANDO CHE SI DEPOSITINO RESTI</a:t>
            </a:r>
          </a:p>
          <a:p>
            <a:r>
              <a:rPr lang="it-IT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CARBONIOSI CHE IN SEGUITO ANDRANNO A INFLUIRE</a:t>
            </a:r>
          </a:p>
          <a:p>
            <a:r>
              <a:rPr lang="it-IT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PRESTAZIONI E CONSUMI.</a:t>
            </a:r>
          </a:p>
        </p:txBody>
      </p:sp>
    </p:spTree>
    <p:extLst>
      <p:ext uri="{BB962C8B-B14F-4D97-AF65-F5344CB8AC3E}">
        <p14:creationId xmlns:p14="http://schemas.microsoft.com/office/powerpoint/2010/main" val="333085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A5CA4B-E927-4045-B55E-6D71A9310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0667" r="1333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18AF15-0783-4841-B607-D1CD6332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benzina 100 ottani si è diffusa molto dagli anni 70 perché i motori avevano una «richiesta ottanica» superiore rispetto ad oggi.</a:t>
            </a: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giorno d’ oggi le camere di combustione sono progettate meglio e c’è l’ aiuto dell’ elettronica quindi non sono per forza necessari quei livelli di ottani.</a:t>
            </a:r>
          </a:p>
        </p:txBody>
      </p:sp>
    </p:spTree>
    <p:extLst>
      <p:ext uri="{BB962C8B-B14F-4D97-AF65-F5344CB8AC3E}">
        <p14:creationId xmlns:p14="http://schemas.microsoft.com/office/powerpoint/2010/main" val="2234986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Bracco</dc:creator>
  <cp:lastModifiedBy>Mattia Bracco</cp:lastModifiedBy>
  <cp:revision>5</cp:revision>
  <dcterms:created xsi:type="dcterms:W3CDTF">2020-12-16T16:53:15Z</dcterms:created>
  <dcterms:modified xsi:type="dcterms:W3CDTF">2020-12-16T17:16:49Z</dcterms:modified>
</cp:coreProperties>
</file>